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1" ContentType="image/jpe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sldIdLst>
    <p:sldId id="889" r:id="rId5"/>
    <p:sldId id="855" r:id="rId6"/>
    <p:sldId id="1042" r:id="rId7"/>
    <p:sldId id="951" r:id="rId8"/>
    <p:sldId id="856" r:id="rId9"/>
    <p:sldId id="852" r:id="rId10"/>
    <p:sldId id="859" r:id="rId11"/>
    <p:sldId id="861" r:id="rId12"/>
    <p:sldId id="908" r:id="rId13"/>
    <p:sldId id="909" r:id="rId14"/>
    <p:sldId id="911" r:id="rId15"/>
    <p:sldId id="912" r:id="rId16"/>
    <p:sldId id="913" r:id="rId17"/>
    <p:sldId id="862" r:id="rId18"/>
    <p:sldId id="914" r:id="rId19"/>
    <p:sldId id="945" r:id="rId20"/>
    <p:sldId id="916" r:id="rId21"/>
    <p:sldId id="944" r:id="rId22"/>
    <p:sldId id="918" r:id="rId23"/>
    <p:sldId id="858" r:id="rId24"/>
    <p:sldId id="917" r:id="rId25"/>
    <p:sldId id="919" r:id="rId26"/>
    <p:sldId id="876" r:id="rId27"/>
    <p:sldId id="922" r:id="rId28"/>
    <p:sldId id="924" r:id="rId29"/>
    <p:sldId id="925" r:id="rId30"/>
    <p:sldId id="923" r:id="rId31"/>
    <p:sldId id="938" r:id="rId32"/>
    <p:sldId id="928" r:id="rId33"/>
    <p:sldId id="930" r:id="rId34"/>
    <p:sldId id="881" r:id="rId35"/>
    <p:sldId id="933" r:id="rId36"/>
    <p:sldId id="932" r:id="rId37"/>
    <p:sldId id="935" r:id="rId38"/>
    <p:sldId id="934" r:id="rId39"/>
    <p:sldId id="920" r:id="rId40"/>
    <p:sldId id="868" r:id="rId41"/>
    <p:sldId id="936" r:id="rId42"/>
    <p:sldId id="937" r:id="rId43"/>
    <p:sldId id="870" r:id="rId44"/>
    <p:sldId id="864" r:id="rId45"/>
    <p:sldId id="863" r:id="rId46"/>
    <p:sldId id="867" r:id="rId47"/>
    <p:sldId id="879" r:id="rId48"/>
    <p:sldId id="741" r:id="rId49"/>
    <p:sldId id="1021" r:id="rId50"/>
    <p:sldId id="1022" r:id="rId51"/>
    <p:sldId id="952" r:id="rId52"/>
    <p:sldId id="942" r:id="rId53"/>
    <p:sldId id="943" r:id="rId54"/>
    <p:sldId id="1043" r:id="rId55"/>
    <p:sldId id="1044" r:id="rId56"/>
    <p:sldId id="1045" r:id="rId57"/>
    <p:sldId id="1046" r:id="rId58"/>
    <p:sldId id="1047" r:id="rId59"/>
    <p:sldId id="1048" r:id="rId60"/>
    <p:sldId id="69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62AA"/>
    <a:srgbClr val="000000"/>
    <a:srgbClr val="4EAEAF"/>
    <a:srgbClr val="DF5C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79"/>
    <p:restoredTop sz="94647"/>
  </p:normalViewPr>
  <p:slideViewPr>
    <p:cSldViewPr snapToGrid="0" snapToObjects="1">
      <p:cViewPr varScale="1">
        <p:scale>
          <a:sx n="115" d="100"/>
          <a:sy n="115" d="100"/>
        </p:scale>
        <p:origin x="126" y="13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defRPr>
            </a:lvl1pPr>
          </a:lstStyle>
          <a:p>
            <a:fld id="{F0E08217-1205-454D-BED2-2DE1CB7D797D}" type="slidenum">
              <a:rPr lang="en-US" smtClean="0"/>
              <a:pPr/>
              <a:t>‹#›</a:t>
            </a:fld>
            <a:endParaRPr lang="en-US" dirty="0"/>
          </a:p>
        </p:txBody>
      </p:sp>
      <p:sp>
        <p:nvSpPr>
          <p:cNvPr id="23" name="Rectangle 22">
            <a:extLst>
              <a:ext uri="{FF2B5EF4-FFF2-40B4-BE49-F238E27FC236}">
                <a16:creationId xmlns:a16="http://schemas.microsoft.com/office/drawing/2014/main" xmlns="" id="{E2B8FC76-EA84-D349-8D7E-52E2221267F1}"/>
              </a:ext>
            </a:extLst>
          </p:cNvPr>
          <p:cNvSpPr/>
          <p:nvPr/>
        </p:nvSpPr>
        <p:spPr>
          <a:xfrm>
            <a:off x="4446297" y="4487126"/>
            <a:ext cx="3265714" cy="27958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1" name="Text Placeholder 30">
            <a:extLst>
              <a:ext uri="{FF2B5EF4-FFF2-40B4-BE49-F238E27FC236}">
                <a16:creationId xmlns:a16="http://schemas.microsoft.com/office/drawing/2014/main" xmlns="" id="{CEA7BD84-7BFE-EF4E-9B13-316DC6D03AF6}"/>
              </a:ext>
            </a:extLst>
          </p:cNvPr>
          <p:cNvSpPr>
            <a:spLocks noGrp="1"/>
          </p:cNvSpPr>
          <p:nvPr>
            <p:ph type="body" sz="quarter" idx="10" hasCustomPrompt="1"/>
          </p:nvPr>
        </p:nvSpPr>
        <p:spPr>
          <a:xfrm>
            <a:off x="1709057" y="1894561"/>
            <a:ext cx="8780056" cy="1408593"/>
          </a:xfrm>
        </p:spPr>
        <p:txBody>
          <a:bodyPr>
            <a:noAutofit/>
          </a:bodyPr>
          <a:lstStyle>
            <a:lvl1pPr marL="0" indent="0" algn="ctr">
              <a:buNone/>
              <a:defRPr sz="6000" b="0" i="1">
                <a:latin typeface="Arial Nova Cond Light" panose="020B0506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Click to add headline</a:t>
            </a:r>
          </a:p>
          <a:p>
            <a:pPr lvl="0"/>
            <a:r>
              <a:rPr lang="en-US" dirty="0"/>
              <a:t>Line 2</a:t>
            </a:r>
          </a:p>
        </p:txBody>
      </p:sp>
      <p:sp>
        <p:nvSpPr>
          <p:cNvPr id="33" name="Text Placeholder 32">
            <a:extLst>
              <a:ext uri="{FF2B5EF4-FFF2-40B4-BE49-F238E27FC236}">
                <a16:creationId xmlns:a16="http://schemas.microsoft.com/office/drawing/2014/main" xmlns="" id="{02FD7F50-5780-3D4F-A7C8-CE5F06B45506}"/>
              </a:ext>
            </a:extLst>
          </p:cNvPr>
          <p:cNvSpPr>
            <a:spLocks noGrp="1"/>
          </p:cNvSpPr>
          <p:nvPr>
            <p:ph type="body" sz="quarter" idx="11" hasCustomPrompt="1"/>
          </p:nvPr>
        </p:nvSpPr>
        <p:spPr>
          <a:xfrm>
            <a:off x="4827059" y="1363231"/>
            <a:ext cx="2537884" cy="241300"/>
          </a:xfrm>
        </p:spPr>
        <p:txBody>
          <a:bodyPr>
            <a:noAutofit/>
          </a:bodyPr>
          <a:lstStyle>
            <a:lvl1pPr marL="0" indent="0" algn="ctr">
              <a:buNone/>
              <a:defRPr sz="1334" b="1" i="0" spc="200">
                <a:solidFill>
                  <a:srgbClr val="3262AA"/>
                </a:solidFill>
                <a:latin typeface="Arial Nova Cond" panose="020F0502020204030204" pitchFamily="34" charset="0"/>
                <a:cs typeface="Arial Nova Cond" panose="020F0502020204030204" pitchFamily="34" charset="0"/>
              </a:defRPr>
            </a:lvl1pPr>
            <a:lvl2pPr marL="609585" indent="0">
              <a:buNone/>
              <a:defRPr sz="1600">
                <a:latin typeface="Century Gothic" panose="020B0502020202020204" pitchFamily="34" charset="0"/>
              </a:defRPr>
            </a:lvl2pPr>
            <a:lvl3pPr marL="1219170" indent="0">
              <a:buNone/>
              <a:defRPr sz="1600">
                <a:latin typeface="Century Gothic" panose="020B0502020202020204" pitchFamily="34" charset="0"/>
              </a:defRPr>
            </a:lvl3pPr>
            <a:lvl4pPr marL="1828755" indent="0">
              <a:buNone/>
              <a:defRPr sz="1600">
                <a:latin typeface="Century Gothic" panose="020B0502020202020204" pitchFamily="34" charset="0"/>
              </a:defRPr>
            </a:lvl4pPr>
            <a:lvl5pPr marL="2438339" indent="0">
              <a:buNone/>
              <a:defRPr sz="1600">
                <a:latin typeface="Century Gothic" panose="020B0502020202020204" pitchFamily="34" charset="0"/>
              </a:defRPr>
            </a:lvl5pPr>
          </a:lstStyle>
          <a:p>
            <a:pPr lvl="0"/>
            <a:r>
              <a:rPr lang="en-US" dirty="0"/>
              <a:t>DATE</a:t>
            </a:r>
          </a:p>
        </p:txBody>
      </p:sp>
      <p:sp>
        <p:nvSpPr>
          <p:cNvPr id="35" name="Text Placeholder 34">
            <a:extLst>
              <a:ext uri="{FF2B5EF4-FFF2-40B4-BE49-F238E27FC236}">
                <a16:creationId xmlns:a16="http://schemas.microsoft.com/office/drawing/2014/main" xmlns="" id="{AD872086-7600-DA4E-B150-76A1178C128A}"/>
              </a:ext>
            </a:extLst>
          </p:cNvPr>
          <p:cNvSpPr>
            <a:spLocks noGrp="1"/>
          </p:cNvSpPr>
          <p:nvPr>
            <p:ph type="body" sz="quarter" idx="12" hasCustomPrompt="1"/>
          </p:nvPr>
        </p:nvSpPr>
        <p:spPr>
          <a:xfrm>
            <a:off x="4665751" y="4342566"/>
            <a:ext cx="2826809" cy="581819"/>
          </a:xfrm>
        </p:spPr>
        <p:txBody>
          <a:bodyPr anchor="ctr">
            <a:noAutofit/>
          </a:bodyPr>
          <a:lstStyle>
            <a:lvl1pPr marL="0" indent="0" algn="ctr">
              <a:buNone/>
              <a:defRPr sz="1667" b="0" i="0">
                <a:solidFill>
                  <a:schemeClr val="bg1"/>
                </a:solidFill>
                <a:latin typeface="Arial Nova Cond" panose="020F0502020204030204" pitchFamily="34" charset="0"/>
                <a:cs typeface="Arial Nova Cond" panose="020F0502020204030204" pitchFamily="34" charset="0"/>
              </a:defRPr>
            </a:lvl1pPr>
            <a:lvl2pPr marL="609585" indent="0">
              <a:buNone/>
              <a:defRPr sz="1334">
                <a:solidFill>
                  <a:schemeClr val="bg1"/>
                </a:solidFill>
                <a:latin typeface="Century Gothic" panose="020B0502020202020204" pitchFamily="34" charset="0"/>
              </a:defRPr>
            </a:lvl2pPr>
            <a:lvl3pPr marL="1219170" indent="0">
              <a:buNone/>
              <a:defRPr sz="1334">
                <a:solidFill>
                  <a:schemeClr val="bg1"/>
                </a:solidFill>
                <a:latin typeface="Century Gothic" panose="020B0502020202020204" pitchFamily="34" charset="0"/>
              </a:defRPr>
            </a:lvl3pPr>
            <a:lvl4pPr marL="1828755" indent="0">
              <a:buNone/>
              <a:defRPr sz="1334">
                <a:solidFill>
                  <a:schemeClr val="bg1"/>
                </a:solidFill>
                <a:latin typeface="Century Gothic" panose="020B0502020202020204" pitchFamily="34" charset="0"/>
              </a:defRPr>
            </a:lvl4pPr>
            <a:lvl5pPr marL="2438339" indent="0">
              <a:buNone/>
              <a:defRPr sz="1334">
                <a:solidFill>
                  <a:schemeClr val="bg1"/>
                </a:solidFill>
                <a:latin typeface="Century Gothic" panose="020B0502020202020204" pitchFamily="34" charset="0"/>
              </a:defRPr>
            </a:lvl5pPr>
          </a:lstStyle>
          <a:p>
            <a:pPr lvl="0"/>
            <a:r>
              <a:rPr lang="en-US" dirty="0"/>
              <a:t>Name, Title</a:t>
            </a:r>
          </a:p>
        </p:txBody>
      </p:sp>
      <p:sp>
        <p:nvSpPr>
          <p:cNvPr id="39" name="Text Placeholder 38">
            <a:extLst>
              <a:ext uri="{FF2B5EF4-FFF2-40B4-BE49-F238E27FC236}">
                <a16:creationId xmlns:a16="http://schemas.microsoft.com/office/drawing/2014/main" xmlns="" id="{371C5312-971E-E940-8564-704DB7D2EE30}"/>
              </a:ext>
            </a:extLst>
          </p:cNvPr>
          <p:cNvSpPr>
            <a:spLocks noGrp="1"/>
          </p:cNvSpPr>
          <p:nvPr>
            <p:ph type="body" sz="quarter" idx="13" hasCustomPrompt="1"/>
          </p:nvPr>
        </p:nvSpPr>
        <p:spPr>
          <a:xfrm>
            <a:off x="2395008" y="3593182"/>
            <a:ext cx="7717367" cy="391886"/>
          </a:xfrm>
        </p:spPr>
        <p:txBody>
          <a:bodyPr>
            <a:normAutofit/>
          </a:bodyPr>
          <a:lstStyle>
            <a:lvl1pPr marL="0" indent="0" algn="ctr">
              <a:buNone/>
              <a:defRPr sz="3334" b="0" i="0">
                <a:latin typeface="Arial Nova Cond Light" panose="020B0506020202020204" pitchFamily="34" charset="0"/>
              </a:defRPr>
            </a:lvl1pPr>
          </a:lstStyle>
          <a:p>
            <a:pPr lvl="0"/>
            <a:r>
              <a:rPr lang="en-US" dirty="0"/>
              <a:t>SUBHEAD HERE (if needed)</a:t>
            </a:r>
          </a:p>
        </p:txBody>
      </p:sp>
    </p:spTree>
    <p:extLst>
      <p:ext uri="{BB962C8B-B14F-4D97-AF65-F5344CB8AC3E}">
        <p14:creationId xmlns:p14="http://schemas.microsoft.com/office/powerpoint/2010/main" val="2664511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left - Image 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604FFC1-7AE1-6A48-AD84-9F78D097F503}"/>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21" name="Picture Placeholder 9">
            <a:extLst>
              <a:ext uri="{FF2B5EF4-FFF2-40B4-BE49-F238E27FC236}">
                <a16:creationId xmlns:a16="http://schemas.microsoft.com/office/drawing/2014/main" xmlns="" id="{E99ED802-40D4-2641-A955-604D0843DC1F}"/>
              </a:ext>
            </a:extLst>
          </p:cNvPr>
          <p:cNvSpPr>
            <a:spLocks noGrp="1"/>
          </p:cNvSpPr>
          <p:nvPr>
            <p:ph type="pic" sz="quarter" idx="13" hasCustomPrompt="1"/>
          </p:nvPr>
        </p:nvSpPr>
        <p:spPr>
          <a:xfrm>
            <a:off x="6502510" y="1483662"/>
            <a:ext cx="4871718" cy="4201151"/>
          </a:xfrm>
          <a:solidFill>
            <a:schemeClr val="bg1">
              <a:lumMod val="95000"/>
            </a:schemeClr>
          </a:solidFill>
        </p:spPr>
        <p:txBody>
          <a:bodyPr anchor="ctr">
            <a:normAutofit/>
          </a:bodyPr>
          <a:lstStyle>
            <a:lvl1pPr marL="0" indent="0" algn="ctr">
              <a:buNone/>
              <a:defRPr sz="1600"/>
            </a:lvl1pPr>
          </a:lstStyle>
          <a:p>
            <a:r>
              <a:rPr lang="en-US" dirty="0"/>
              <a:t>Click here to add a picture</a:t>
            </a:r>
          </a:p>
        </p:txBody>
      </p:sp>
      <p:sp>
        <p:nvSpPr>
          <p:cNvPr id="25" name="Rectangle 24">
            <a:extLst>
              <a:ext uri="{FF2B5EF4-FFF2-40B4-BE49-F238E27FC236}">
                <a16:creationId xmlns:a16="http://schemas.microsoft.com/office/drawing/2014/main" xmlns="" id="{9287006A-36D9-F94E-923B-D553BE2295FB}"/>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7" name="Text Placeholder 2">
            <a:extLst>
              <a:ext uri="{FF2B5EF4-FFF2-40B4-BE49-F238E27FC236}">
                <a16:creationId xmlns:a16="http://schemas.microsoft.com/office/drawing/2014/main" xmlns="" id="{6C3AF809-F8B2-AE40-A496-ED6867071119}"/>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28" name="Text Placeholder 3">
            <a:extLst>
              <a:ext uri="{FF2B5EF4-FFF2-40B4-BE49-F238E27FC236}">
                <a16:creationId xmlns:a16="http://schemas.microsoft.com/office/drawing/2014/main" xmlns="" id="{2B796488-430A-2644-A605-613645212982}"/>
              </a:ext>
            </a:extLst>
          </p:cNvPr>
          <p:cNvSpPr>
            <a:spLocks noGrp="1"/>
          </p:cNvSpPr>
          <p:nvPr>
            <p:ph type="body" sz="quarter" idx="15" hasCustomPrompt="1"/>
          </p:nvPr>
        </p:nvSpPr>
        <p:spPr>
          <a:xfrm>
            <a:off x="760611" y="3274105"/>
            <a:ext cx="5014384" cy="2410709"/>
          </a:xfrm>
        </p:spPr>
        <p:txBody>
          <a:bodyPr>
            <a:noAutofit/>
          </a:bodyPr>
          <a:lstStyle>
            <a:lvl1pPr marL="228595" indent="-228595">
              <a:lnSpc>
                <a:spcPct val="100000"/>
              </a:lnSpc>
              <a:buFont typeface="Arial" panose="020B0604020202020204" pitchFamily="34" charset="0"/>
              <a:buChar char="•"/>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Bullet 1</a:t>
            </a:r>
          </a:p>
          <a:p>
            <a:pPr lvl="0"/>
            <a:r>
              <a:rPr lang="en-US" dirty="0"/>
              <a:t>Bullet 2</a:t>
            </a:r>
          </a:p>
          <a:p>
            <a:pPr lvl="0"/>
            <a:r>
              <a:rPr lang="en-US" dirty="0"/>
              <a:t>Bullet 3</a:t>
            </a:r>
          </a:p>
        </p:txBody>
      </p:sp>
      <p:sp>
        <p:nvSpPr>
          <p:cNvPr id="29" name="Text Placeholder 3">
            <a:extLst>
              <a:ext uri="{FF2B5EF4-FFF2-40B4-BE49-F238E27FC236}">
                <a16:creationId xmlns:a16="http://schemas.microsoft.com/office/drawing/2014/main" xmlns="" id="{F2330794-9F99-C94D-A22C-0A5CB2763998}"/>
              </a:ext>
            </a:extLst>
          </p:cNvPr>
          <p:cNvSpPr>
            <a:spLocks noGrp="1"/>
          </p:cNvSpPr>
          <p:nvPr>
            <p:ph type="body" sz="quarter" idx="14" hasCustomPrompt="1"/>
          </p:nvPr>
        </p:nvSpPr>
        <p:spPr>
          <a:xfrm>
            <a:off x="760471" y="1483662"/>
            <a:ext cx="5014384" cy="1734689"/>
          </a:xfrm>
        </p:spPr>
        <p:txBody>
          <a:bodyPr anchor="b">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spTree>
    <p:extLst>
      <p:ext uri="{BB962C8B-B14F-4D97-AF65-F5344CB8AC3E}">
        <p14:creationId xmlns:p14="http://schemas.microsoft.com/office/powerpoint/2010/main" val="110069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52F4745-CF5D-6840-8D01-D4A098A89A86}"/>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13" name="Rectangle 12">
            <a:extLst>
              <a:ext uri="{FF2B5EF4-FFF2-40B4-BE49-F238E27FC236}">
                <a16:creationId xmlns:a16="http://schemas.microsoft.com/office/drawing/2014/main" xmlns="" id="{DD2BB59A-56BA-9C4C-B0CD-865D1F2B76C5}"/>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Text Placeholder 2">
            <a:extLst>
              <a:ext uri="{FF2B5EF4-FFF2-40B4-BE49-F238E27FC236}">
                <a16:creationId xmlns:a16="http://schemas.microsoft.com/office/drawing/2014/main" xmlns="" id="{C8526FE7-F572-9F4A-96A0-636385883B14}"/>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cs typeface="Arial Nova Cond" panose="020F0502020204030204" pitchFamily="34" charset="0"/>
              </a:defRPr>
            </a:lvl1pPr>
          </a:lstStyle>
          <a:p>
            <a:pPr lvl="0"/>
            <a:r>
              <a:rPr lang="en-US" dirty="0"/>
              <a:t>Headline</a:t>
            </a:r>
          </a:p>
        </p:txBody>
      </p:sp>
      <p:sp>
        <p:nvSpPr>
          <p:cNvPr id="22" name="Text Placeholder 3">
            <a:extLst>
              <a:ext uri="{FF2B5EF4-FFF2-40B4-BE49-F238E27FC236}">
                <a16:creationId xmlns:a16="http://schemas.microsoft.com/office/drawing/2014/main" xmlns="" id="{726571C6-08D6-164B-A203-65C8D6A34A58}"/>
              </a:ext>
            </a:extLst>
          </p:cNvPr>
          <p:cNvSpPr>
            <a:spLocks noGrp="1"/>
          </p:cNvSpPr>
          <p:nvPr>
            <p:ph type="body" sz="quarter" idx="14" hasCustomPrompt="1"/>
          </p:nvPr>
        </p:nvSpPr>
        <p:spPr>
          <a:xfrm>
            <a:off x="760610" y="1719072"/>
            <a:ext cx="10702048" cy="3681866"/>
          </a:xfrm>
        </p:spPr>
        <p:txBody>
          <a:bodyPr>
            <a:noAutofit/>
          </a:bodyPr>
          <a:lstStyle>
            <a:lvl1pPr marL="0" indent="0">
              <a:lnSpc>
                <a:spcPct val="100000"/>
              </a:lnSpc>
              <a:buNone/>
              <a:defRPr sz="2400" b="0" i="0">
                <a:latin typeface="Arial Nova Light" panose="020B0306020202020204" pitchFamily="34" charset="0"/>
                <a:cs typeface="Arial Nova Cond" panose="020F050202020403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spTree>
    <p:extLst>
      <p:ext uri="{BB962C8B-B14F-4D97-AF65-F5344CB8AC3E}">
        <p14:creationId xmlns:p14="http://schemas.microsoft.com/office/powerpoint/2010/main" val="4144711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AD5D7672-6084-9F45-9072-EC2359AD33A0}"/>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13" name="Rectangle 12">
            <a:extLst>
              <a:ext uri="{FF2B5EF4-FFF2-40B4-BE49-F238E27FC236}">
                <a16:creationId xmlns:a16="http://schemas.microsoft.com/office/drawing/2014/main" xmlns="" id="{DD2BB59A-56BA-9C4C-B0CD-865D1F2B76C5}"/>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Text Placeholder 2">
            <a:extLst>
              <a:ext uri="{FF2B5EF4-FFF2-40B4-BE49-F238E27FC236}">
                <a16:creationId xmlns:a16="http://schemas.microsoft.com/office/drawing/2014/main" xmlns="" id="{C8526FE7-F572-9F4A-96A0-636385883B14}"/>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cs typeface="Arial Nova Cond" panose="020F0502020204030204" pitchFamily="34" charset="0"/>
              </a:defRPr>
            </a:lvl1pPr>
          </a:lstStyle>
          <a:p>
            <a:pPr lvl="0"/>
            <a:r>
              <a:rPr lang="en-US" dirty="0"/>
              <a:t>Headline</a:t>
            </a:r>
          </a:p>
        </p:txBody>
      </p:sp>
      <p:sp>
        <p:nvSpPr>
          <p:cNvPr id="22" name="Text Placeholder 3">
            <a:extLst>
              <a:ext uri="{FF2B5EF4-FFF2-40B4-BE49-F238E27FC236}">
                <a16:creationId xmlns:a16="http://schemas.microsoft.com/office/drawing/2014/main" xmlns="" id="{726571C6-08D6-164B-A203-65C8D6A34A58}"/>
              </a:ext>
            </a:extLst>
          </p:cNvPr>
          <p:cNvSpPr>
            <a:spLocks noGrp="1"/>
          </p:cNvSpPr>
          <p:nvPr>
            <p:ph type="body" sz="quarter" idx="14" hasCustomPrompt="1"/>
          </p:nvPr>
        </p:nvSpPr>
        <p:spPr>
          <a:xfrm>
            <a:off x="760610" y="1878013"/>
            <a:ext cx="10702048" cy="3681866"/>
          </a:xfrm>
        </p:spPr>
        <p:txBody>
          <a:bodyPr>
            <a:noAutofit/>
          </a:bodyPr>
          <a:lstStyle>
            <a:lvl1pPr marL="304793" indent="-304793">
              <a:lnSpc>
                <a:spcPct val="100000"/>
              </a:lnSpc>
              <a:buFont typeface="Arial" panose="020B0604020202020204" pitchFamily="34" charset="0"/>
              <a:buChar char="•"/>
              <a:defRPr sz="24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Bullet 1</a:t>
            </a:r>
          </a:p>
          <a:p>
            <a:pPr lvl="0"/>
            <a:r>
              <a:rPr lang="en-US" dirty="0"/>
              <a:t>Bullet 2</a:t>
            </a:r>
          </a:p>
          <a:p>
            <a:pPr lvl="0"/>
            <a:r>
              <a:rPr lang="en-US" dirty="0"/>
              <a:t>Bullet 3</a:t>
            </a:r>
          </a:p>
          <a:p>
            <a:pPr lvl="0"/>
            <a:endParaRPr lang="en-US" dirty="0"/>
          </a:p>
        </p:txBody>
      </p:sp>
    </p:spTree>
    <p:extLst>
      <p:ext uri="{BB962C8B-B14F-4D97-AF65-F5344CB8AC3E}">
        <p14:creationId xmlns:p14="http://schemas.microsoft.com/office/powerpoint/2010/main" val="3803552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EE044CBB-FCED-674D-890F-4E29236F3F33}"/>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14" name="Rectangle 13">
            <a:extLst>
              <a:ext uri="{FF2B5EF4-FFF2-40B4-BE49-F238E27FC236}">
                <a16:creationId xmlns:a16="http://schemas.microsoft.com/office/drawing/2014/main" xmlns="" id="{AB9FFA27-73B0-DF43-B09E-FD87379E3763}"/>
              </a:ext>
            </a:extLst>
          </p:cNvPr>
          <p:cNvSpPr/>
          <p:nvPr userDrawn="1"/>
        </p:nvSpPr>
        <p:spPr>
          <a:xfrm flipV="1">
            <a:off x="2106480" y="3816192"/>
            <a:ext cx="10085522" cy="68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Oval 14">
            <a:extLst>
              <a:ext uri="{FF2B5EF4-FFF2-40B4-BE49-F238E27FC236}">
                <a16:creationId xmlns:a16="http://schemas.microsoft.com/office/drawing/2014/main" xmlns="" id="{CED9F39D-AB94-1045-9C3B-31DF025C976D}"/>
              </a:ext>
            </a:extLst>
          </p:cNvPr>
          <p:cNvSpPr/>
          <p:nvPr userDrawn="1"/>
        </p:nvSpPr>
        <p:spPr>
          <a:xfrm>
            <a:off x="2106479" y="3756205"/>
            <a:ext cx="158639" cy="118979"/>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9" name="Oval 18">
            <a:extLst>
              <a:ext uri="{FF2B5EF4-FFF2-40B4-BE49-F238E27FC236}">
                <a16:creationId xmlns:a16="http://schemas.microsoft.com/office/drawing/2014/main" xmlns="" id="{772CED51-CF42-4A42-9460-BB7D120F1937}"/>
              </a:ext>
            </a:extLst>
          </p:cNvPr>
          <p:cNvSpPr/>
          <p:nvPr userDrawn="1"/>
        </p:nvSpPr>
        <p:spPr>
          <a:xfrm>
            <a:off x="4658854" y="3756204"/>
            <a:ext cx="158639" cy="118979"/>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2" name="Oval 21">
            <a:extLst>
              <a:ext uri="{FF2B5EF4-FFF2-40B4-BE49-F238E27FC236}">
                <a16:creationId xmlns:a16="http://schemas.microsoft.com/office/drawing/2014/main" xmlns="" id="{81F51768-2A89-CA4C-8A41-151E9404074D}"/>
              </a:ext>
            </a:extLst>
          </p:cNvPr>
          <p:cNvSpPr/>
          <p:nvPr userDrawn="1"/>
        </p:nvSpPr>
        <p:spPr>
          <a:xfrm>
            <a:off x="7414618" y="3756205"/>
            <a:ext cx="158639" cy="118979"/>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5" name="Oval 24">
            <a:extLst>
              <a:ext uri="{FF2B5EF4-FFF2-40B4-BE49-F238E27FC236}">
                <a16:creationId xmlns:a16="http://schemas.microsoft.com/office/drawing/2014/main" xmlns="" id="{967347A8-48A7-004C-8514-547DFF791399}"/>
              </a:ext>
            </a:extLst>
          </p:cNvPr>
          <p:cNvSpPr/>
          <p:nvPr userDrawn="1"/>
        </p:nvSpPr>
        <p:spPr>
          <a:xfrm>
            <a:off x="9966992" y="3756204"/>
            <a:ext cx="158639" cy="118979"/>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9" name="Rectangle 28">
            <a:extLst>
              <a:ext uri="{FF2B5EF4-FFF2-40B4-BE49-F238E27FC236}">
                <a16:creationId xmlns:a16="http://schemas.microsoft.com/office/drawing/2014/main" xmlns="" id="{76D7D9D0-6E82-EF42-8237-DD3369A84E24}"/>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1" name="Text Placeholder 2">
            <a:extLst>
              <a:ext uri="{FF2B5EF4-FFF2-40B4-BE49-F238E27FC236}">
                <a16:creationId xmlns:a16="http://schemas.microsoft.com/office/drawing/2014/main" xmlns="" id="{E369E646-8B3F-B347-973F-5F22736A0221}"/>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Timeline Headline</a:t>
            </a:r>
          </a:p>
        </p:txBody>
      </p:sp>
      <p:sp>
        <p:nvSpPr>
          <p:cNvPr id="32" name="Text Placeholder 3">
            <a:extLst>
              <a:ext uri="{FF2B5EF4-FFF2-40B4-BE49-F238E27FC236}">
                <a16:creationId xmlns:a16="http://schemas.microsoft.com/office/drawing/2014/main" xmlns="" id="{A5ADFE1F-BA53-0D42-9534-3E2FB41EFEED}"/>
              </a:ext>
            </a:extLst>
          </p:cNvPr>
          <p:cNvSpPr>
            <a:spLocks noGrp="1"/>
          </p:cNvSpPr>
          <p:nvPr>
            <p:ph type="body" sz="quarter" idx="14" hasCustomPrompt="1"/>
          </p:nvPr>
        </p:nvSpPr>
        <p:spPr>
          <a:xfrm>
            <a:off x="510670" y="4330233"/>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33" name="Text Placeholder 3">
            <a:extLst>
              <a:ext uri="{FF2B5EF4-FFF2-40B4-BE49-F238E27FC236}">
                <a16:creationId xmlns:a16="http://schemas.microsoft.com/office/drawing/2014/main" xmlns="" id="{4108AEDC-62B1-E34C-B561-E21B7B2CEB4D}"/>
              </a:ext>
            </a:extLst>
          </p:cNvPr>
          <p:cNvSpPr>
            <a:spLocks noGrp="1"/>
          </p:cNvSpPr>
          <p:nvPr>
            <p:ph type="body" sz="quarter" idx="15" hasCustomPrompt="1"/>
          </p:nvPr>
        </p:nvSpPr>
        <p:spPr>
          <a:xfrm>
            <a:off x="510670" y="3991469"/>
            <a:ext cx="3322250" cy="306542"/>
          </a:xfrm>
        </p:spPr>
        <p:txBody>
          <a:bodyPr>
            <a:noAutofit/>
          </a:bodyPr>
          <a:lstStyle>
            <a:lvl1pPr marL="0" indent="0" algn="ctr">
              <a:lnSpc>
                <a:spcPct val="100000"/>
              </a:lnSpc>
              <a:buNone/>
              <a:defRPr sz="2400" b="1" i="0">
                <a:latin typeface="Arial Nova Cond" panose="020F0502020204030204" pitchFamily="34" charset="0"/>
                <a:cs typeface="Arial Nova Cond" panose="020F050202020403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Date</a:t>
            </a:r>
          </a:p>
        </p:txBody>
      </p:sp>
      <p:sp>
        <p:nvSpPr>
          <p:cNvPr id="34" name="Text Placeholder 3">
            <a:extLst>
              <a:ext uri="{FF2B5EF4-FFF2-40B4-BE49-F238E27FC236}">
                <a16:creationId xmlns:a16="http://schemas.microsoft.com/office/drawing/2014/main" xmlns="" id="{68F6B5CA-14CB-5A47-8DC8-D9ADA96EF858}"/>
              </a:ext>
            </a:extLst>
          </p:cNvPr>
          <p:cNvSpPr>
            <a:spLocks noGrp="1"/>
          </p:cNvSpPr>
          <p:nvPr>
            <p:ph type="body" sz="quarter" idx="16" hasCustomPrompt="1"/>
          </p:nvPr>
        </p:nvSpPr>
        <p:spPr>
          <a:xfrm>
            <a:off x="5833783" y="4330233"/>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35" name="Text Placeholder 3">
            <a:extLst>
              <a:ext uri="{FF2B5EF4-FFF2-40B4-BE49-F238E27FC236}">
                <a16:creationId xmlns:a16="http://schemas.microsoft.com/office/drawing/2014/main" xmlns="" id="{44062446-37CF-2248-982C-FA9C7AE6F1C1}"/>
              </a:ext>
            </a:extLst>
          </p:cNvPr>
          <p:cNvSpPr>
            <a:spLocks noGrp="1"/>
          </p:cNvSpPr>
          <p:nvPr>
            <p:ph type="body" sz="quarter" idx="17" hasCustomPrompt="1"/>
          </p:nvPr>
        </p:nvSpPr>
        <p:spPr>
          <a:xfrm>
            <a:off x="5833783" y="3991469"/>
            <a:ext cx="3322250" cy="306542"/>
          </a:xfrm>
        </p:spPr>
        <p:txBody>
          <a:bodyPr>
            <a:noAutofit/>
          </a:bodyPr>
          <a:lstStyle>
            <a:lvl1pPr marL="0" indent="0" algn="ctr">
              <a:lnSpc>
                <a:spcPct val="100000"/>
              </a:lnSpc>
              <a:buNone/>
              <a:defRPr sz="2400" b="1" i="0">
                <a:latin typeface="Arial Nova Cond" panose="020F0502020204030204" pitchFamily="34" charset="0"/>
                <a:cs typeface="Arial Nova Cond" panose="020F050202020403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marL="0" marR="0" lvl="0" indent="0" algn="ctr" defTabSz="1219170" rtl="0" eaLnBrk="1" fontAlgn="auto" latinLnBrk="0" hangingPunct="1">
              <a:lnSpc>
                <a:spcPct val="100000"/>
              </a:lnSpc>
              <a:spcBef>
                <a:spcPts val="1334"/>
              </a:spcBef>
              <a:spcAft>
                <a:spcPts val="0"/>
              </a:spcAft>
              <a:buClrTx/>
              <a:buSzTx/>
              <a:buFont typeface="Arial" panose="020B0604020202020204" pitchFamily="34" charset="0"/>
              <a:buNone/>
              <a:tabLst/>
              <a:defRPr/>
            </a:pPr>
            <a:r>
              <a:rPr lang="en-US" dirty="0"/>
              <a:t>Date</a:t>
            </a:r>
          </a:p>
        </p:txBody>
      </p:sp>
      <p:sp>
        <p:nvSpPr>
          <p:cNvPr id="36" name="Text Placeholder 3">
            <a:extLst>
              <a:ext uri="{FF2B5EF4-FFF2-40B4-BE49-F238E27FC236}">
                <a16:creationId xmlns:a16="http://schemas.microsoft.com/office/drawing/2014/main" xmlns="" id="{12B8BA11-8C81-DD49-BB9A-4D2373411F15}"/>
              </a:ext>
            </a:extLst>
          </p:cNvPr>
          <p:cNvSpPr>
            <a:spLocks noGrp="1"/>
          </p:cNvSpPr>
          <p:nvPr>
            <p:ph type="body" sz="quarter" idx="18" hasCustomPrompt="1"/>
          </p:nvPr>
        </p:nvSpPr>
        <p:spPr>
          <a:xfrm>
            <a:off x="3079697" y="2721869"/>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37" name="Text Placeholder 3">
            <a:extLst>
              <a:ext uri="{FF2B5EF4-FFF2-40B4-BE49-F238E27FC236}">
                <a16:creationId xmlns:a16="http://schemas.microsoft.com/office/drawing/2014/main" xmlns="" id="{F5D6D8B3-48CE-AC49-ADFC-5CA8B599085D}"/>
              </a:ext>
            </a:extLst>
          </p:cNvPr>
          <p:cNvSpPr>
            <a:spLocks noGrp="1"/>
          </p:cNvSpPr>
          <p:nvPr>
            <p:ph type="body" sz="quarter" idx="19" hasCustomPrompt="1"/>
          </p:nvPr>
        </p:nvSpPr>
        <p:spPr>
          <a:xfrm>
            <a:off x="3079697" y="2383105"/>
            <a:ext cx="3322250" cy="306542"/>
          </a:xfrm>
        </p:spPr>
        <p:txBody>
          <a:bodyPr>
            <a:noAutofit/>
          </a:bodyPr>
          <a:lstStyle>
            <a:lvl1pPr marL="0" indent="0" algn="ctr">
              <a:lnSpc>
                <a:spcPct val="100000"/>
              </a:lnSpc>
              <a:buNone/>
              <a:defRPr sz="2400" b="1" i="0">
                <a:latin typeface="Arial Nova Cond" panose="020F0502020204030204" pitchFamily="34" charset="0"/>
                <a:cs typeface="Arial Nova Cond" panose="020F050202020403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Date</a:t>
            </a:r>
          </a:p>
        </p:txBody>
      </p:sp>
      <p:sp>
        <p:nvSpPr>
          <p:cNvPr id="38" name="Text Placeholder 3">
            <a:extLst>
              <a:ext uri="{FF2B5EF4-FFF2-40B4-BE49-F238E27FC236}">
                <a16:creationId xmlns:a16="http://schemas.microsoft.com/office/drawing/2014/main" xmlns="" id="{20725690-1AA2-AB49-90DA-44259B07EEAD}"/>
              </a:ext>
            </a:extLst>
          </p:cNvPr>
          <p:cNvSpPr>
            <a:spLocks noGrp="1"/>
          </p:cNvSpPr>
          <p:nvPr>
            <p:ph type="body" sz="quarter" idx="20" hasCustomPrompt="1"/>
          </p:nvPr>
        </p:nvSpPr>
        <p:spPr>
          <a:xfrm>
            <a:off x="8402811" y="2721869"/>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39" name="Text Placeholder 3">
            <a:extLst>
              <a:ext uri="{FF2B5EF4-FFF2-40B4-BE49-F238E27FC236}">
                <a16:creationId xmlns:a16="http://schemas.microsoft.com/office/drawing/2014/main" xmlns="" id="{B8C18246-9B89-2446-9D4A-F23A5810E560}"/>
              </a:ext>
            </a:extLst>
          </p:cNvPr>
          <p:cNvSpPr>
            <a:spLocks noGrp="1"/>
          </p:cNvSpPr>
          <p:nvPr>
            <p:ph type="body" sz="quarter" idx="21" hasCustomPrompt="1"/>
          </p:nvPr>
        </p:nvSpPr>
        <p:spPr>
          <a:xfrm>
            <a:off x="8402811" y="2383105"/>
            <a:ext cx="3322250" cy="306542"/>
          </a:xfrm>
        </p:spPr>
        <p:txBody>
          <a:bodyPr>
            <a:noAutofit/>
          </a:bodyPr>
          <a:lstStyle>
            <a:lvl1pPr marL="0" indent="0" algn="ctr">
              <a:lnSpc>
                <a:spcPct val="100000"/>
              </a:lnSpc>
              <a:buNone/>
              <a:defRPr sz="2400" b="1" i="0">
                <a:latin typeface="Arial Nova Cond" panose="020F0502020204030204" pitchFamily="34" charset="0"/>
                <a:cs typeface="Arial Nova Cond" panose="020F050202020403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Date</a:t>
            </a:r>
          </a:p>
        </p:txBody>
      </p:sp>
    </p:spTree>
    <p:extLst>
      <p:ext uri="{BB962C8B-B14F-4D97-AF65-F5344CB8AC3E}">
        <p14:creationId xmlns:p14="http://schemas.microsoft.com/office/powerpoint/2010/main" val="3418924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08A5FEDE-1EB1-B048-B07F-5C317A3220C3}"/>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31" name="Rectangle 30">
            <a:extLst>
              <a:ext uri="{FF2B5EF4-FFF2-40B4-BE49-F238E27FC236}">
                <a16:creationId xmlns:a16="http://schemas.microsoft.com/office/drawing/2014/main" xmlns="" id="{AEF18F7C-93E7-3A4B-A667-24827AB4D1AE}"/>
              </a:ext>
            </a:extLst>
          </p:cNvPr>
          <p:cNvSpPr/>
          <p:nvPr userDrawn="1"/>
        </p:nvSpPr>
        <p:spPr>
          <a:xfrm>
            <a:off x="1" y="3809332"/>
            <a:ext cx="10125630" cy="68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2" name="Oval 31">
            <a:extLst>
              <a:ext uri="{FF2B5EF4-FFF2-40B4-BE49-F238E27FC236}">
                <a16:creationId xmlns:a16="http://schemas.microsoft.com/office/drawing/2014/main" xmlns="" id="{EA4A0EA2-8D53-E845-8B2C-78EEA0DC9531}"/>
              </a:ext>
            </a:extLst>
          </p:cNvPr>
          <p:cNvSpPr/>
          <p:nvPr userDrawn="1"/>
        </p:nvSpPr>
        <p:spPr>
          <a:xfrm>
            <a:off x="2106479" y="3756205"/>
            <a:ext cx="158639" cy="118979"/>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5" name="Oval 34">
            <a:extLst>
              <a:ext uri="{FF2B5EF4-FFF2-40B4-BE49-F238E27FC236}">
                <a16:creationId xmlns:a16="http://schemas.microsoft.com/office/drawing/2014/main" xmlns="" id="{6DF28CF2-1BF3-474F-AF7C-EF737177C927}"/>
              </a:ext>
            </a:extLst>
          </p:cNvPr>
          <p:cNvSpPr/>
          <p:nvPr userDrawn="1"/>
        </p:nvSpPr>
        <p:spPr>
          <a:xfrm>
            <a:off x="4658854" y="3756204"/>
            <a:ext cx="158639" cy="118979"/>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8" name="Oval 37">
            <a:extLst>
              <a:ext uri="{FF2B5EF4-FFF2-40B4-BE49-F238E27FC236}">
                <a16:creationId xmlns:a16="http://schemas.microsoft.com/office/drawing/2014/main" xmlns="" id="{9DD47DF3-9790-CF46-8ED0-48253E4D454A}"/>
              </a:ext>
            </a:extLst>
          </p:cNvPr>
          <p:cNvSpPr/>
          <p:nvPr userDrawn="1"/>
        </p:nvSpPr>
        <p:spPr>
          <a:xfrm>
            <a:off x="7414618" y="3756205"/>
            <a:ext cx="158639" cy="118979"/>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1" name="Oval 40">
            <a:extLst>
              <a:ext uri="{FF2B5EF4-FFF2-40B4-BE49-F238E27FC236}">
                <a16:creationId xmlns:a16="http://schemas.microsoft.com/office/drawing/2014/main" xmlns="" id="{3D6E7ADD-CEC9-6B47-BE55-616BED79D3A4}"/>
              </a:ext>
            </a:extLst>
          </p:cNvPr>
          <p:cNvSpPr/>
          <p:nvPr userDrawn="1"/>
        </p:nvSpPr>
        <p:spPr>
          <a:xfrm>
            <a:off x="9966992" y="3756204"/>
            <a:ext cx="158639" cy="118979"/>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5" name="Rectangle 44">
            <a:extLst>
              <a:ext uri="{FF2B5EF4-FFF2-40B4-BE49-F238E27FC236}">
                <a16:creationId xmlns:a16="http://schemas.microsoft.com/office/drawing/2014/main" xmlns="" id="{53470442-5701-444A-906D-6E9511FADDD4}"/>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7" name="Text Placeholder 2">
            <a:extLst>
              <a:ext uri="{FF2B5EF4-FFF2-40B4-BE49-F238E27FC236}">
                <a16:creationId xmlns:a16="http://schemas.microsoft.com/office/drawing/2014/main" xmlns="" id="{1907F7F1-F7A0-2841-8C81-4AE8C46DBCC3}"/>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Timeline Cont.</a:t>
            </a:r>
          </a:p>
        </p:txBody>
      </p:sp>
      <p:sp>
        <p:nvSpPr>
          <p:cNvPr id="48" name="Text Placeholder 3">
            <a:extLst>
              <a:ext uri="{FF2B5EF4-FFF2-40B4-BE49-F238E27FC236}">
                <a16:creationId xmlns:a16="http://schemas.microsoft.com/office/drawing/2014/main" xmlns="" id="{C9AA1D25-3FD0-C340-90AD-538B91BAD13A}"/>
              </a:ext>
            </a:extLst>
          </p:cNvPr>
          <p:cNvSpPr>
            <a:spLocks noGrp="1"/>
          </p:cNvSpPr>
          <p:nvPr>
            <p:ph type="body" sz="quarter" idx="14" hasCustomPrompt="1"/>
          </p:nvPr>
        </p:nvSpPr>
        <p:spPr>
          <a:xfrm>
            <a:off x="525699" y="4390210"/>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49" name="Text Placeholder 3">
            <a:extLst>
              <a:ext uri="{FF2B5EF4-FFF2-40B4-BE49-F238E27FC236}">
                <a16:creationId xmlns:a16="http://schemas.microsoft.com/office/drawing/2014/main" xmlns="" id="{384C7B80-6CED-D54F-8EB7-8951194FC39C}"/>
              </a:ext>
            </a:extLst>
          </p:cNvPr>
          <p:cNvSpPr>
            <a:spLocks noGrp="1"/>
          </p:cNvSpPr>
          <p:nvPr>
            <p:ph type="body" sz="quarter" idx="15" hasCustomPrompt="1"/>
          </p:nvPr>
        </p:nvSpPr>
        <p:spPr>
          <a:xfrm>
            <a:off x="525699" y="4051446"/>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Date</a:t>
            </a:r>
          </a:p>
        </p:txBody>
      </p:sp>
      <p:sp>
        <p:nvSpPr>
          <p:cNvPr id="50" name="Text Placeholder 3">
            <a:extLst>
              <a:ext uri="{FF2B5EF4-FFF2-40B4-BE49-F238E27FC236}">
                <a16:creationId xmlns:a16="http://schemas.microsoft.com/office/drawing/2014/main" xmlns="" id="{91FFB2F1-E649-5148-9045-A482F9161B12}"/>
              </a:ext>
            </a:extLst>
          </p:cNvPr>
          <p:cNvSpPr>
            <a:spLocks noGrp="1"/>
          </p:cNvSpPr>
          <p:nvPr>
            <p:ph type="body" sz="quarter" idx="16" hasCustomPrompt="1"/>
          </p:nvPr>
        </p:nvSpPr>
        <p:spPr>
          <a:xfrm>
            <a:off x="5837927" y="4390210"/>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51" name="Text Placeholder 3">
            <a:extLst>
              <a:ext uri="{FF2B5EF4-FFF2-40B4-BE49-F238E27FC236}">
                <a16:creationId xmlns:a16="http://schemas.microsoft.com/office/drawing/2014/main" xmlns="" id="{F1FF94EA-8EEF-AB4B-B5B3-3641C22D9363}"/>
              </a:ext>
            </a:extLst>
          </p:cNvPr>
          <p:cNvSpPr>
            <a:spLocks noGrp="1"/>
          </p:cNvSpPr>
          <p:nvPr>
            <p:ph type="body" sz="quarter" idx="17" hasCustomPrompt="1"/>
          </p:nvPr>
        </p:nvSpPr>
        <p:spPr>
          <a:xfrm>
            <a:off x="5837927" y="4051446"/>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Date</a:t>
            </a:r>
          </a:p>
        </p:txBody>
      </p:sp>
      <p:sp>
        <p:nvSpPr>
          <p:cNvPr id="52" name="Text Placeholder 3">
            <a:extLst>
              <a:ext uri="{FF2B5EF4-FFF2-40B4-BE49-F238E27FC236}">
                <a16:creationId xmlns:a16="http://schemas.microsoft.com/office/drawing/2014/main" xmlns="" id="{C675CA99-95DE-8647-A0E8-B0A436FD419B}"/>
              </a:ext>
            </a:extLst>
          </p:cNvPr>
          <p:cNvSpPr>
            <a:spLocks noGrp="1"/>
          </p:cNvSpPr>
          <p:nvPr>
            <p:ph type="body" sz="quarter" idx="18" hasCustomPrompt="1"/>
          </p:nvPr>
        </p:nvSpPr>
        <p:spPr>
          <a:xfrm>
            <a:off x="3072954" y="2716531"/>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53" name="Text Placeholder 3">
            <a:extLst>
              <a:ext uri="{FF2B5EF4-FFF2-40B4-BE49-F238E27FC236}">
                <a16:creationId xmlns:a16="http://schemas.microsoft.com/office/drawing/2014/main" xmlns="" id="{688D9849-5894-AA47-9FCA-940C84D24F17}"/>
              </a:ext>
            </a:extLst>
          </p:cNvPr>
          <p:cNvSpPr>
            <a:spLocks noGrp="1"/>
          </p:cNvSpPr>
          <p:nvPr>
            <p:ph type="body" sz="quarter" idx="19" hasCustomPrompt="1"/>
          </p:nvPr>
        </p:nvSpPr>
        <p:spPr>
          <a:xfrm>
            <a:off x="3072954" y="2377767"/>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Date</a:t>
            </a:r>
          </a:p>
        </p:txBody>
      </p:sp>
      <p:sp>
        <p:nvSpPr>
          <p:cNvPr id="54" name="Text Placeholder 3">
            <a:extLst>
              <a:ext uri="{FF2B5EF4-FFF2-40B4-BE49-F238E27FC236}">
                <a16:creationId xmlns:a16="http://schemas.microsoft.com/office/drawing/2014/main" xmlns="" id="{D0FE9CCA-6EAF-9744-8A44-512751003ECF}"/>
              </a:ext>
            </a:extLst>
          </p:cNvPr>
          <p:cNvSpPr>
            <a:spLocks noGrp="1"/>
          </p:cNvSpPr>
          <p:nvPr>
            <p:ph type="body" sz="quarter" idx="20" hasCustomPrompt="1"/>
          </p:nvPr>
        </p:nvSpPr>
        <p:spPr>
          <a:xfrm>
            <a:off x="8385183" y="2716531"/>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55" name="Text Placeholder 3">
            <a:extLst>
              <a:ext uri="{FF2B5EF4-FFF2-40B4-BE49-F238E27FC236}">
                <a16:creationId xmlns:a16="http://schemas.microsoft.com/office/drawing/2014/main" xmlns="" id="{5C2F6F37-BB38-6347-95AC-AB3C2F2CD67A}"/>
              </a:ext>
            </a:extLst>
          </p:cNvPr>
          <p:cNvSpPr>
            <a:spLocks noGrp="1"/>
          </p:cNvSpPr>
          <p:nvPr>
            <p:ph type="body" sz="quarter" idx="21" hasCustomPrompt="1"/>
          </p:nvPr>
        </p:nvSpPr>
        <p:spPr>
          <a:xfrm>
            <a:off x="8385183" y="2377767"/>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Date</a:t>
            </a:r>
          </a:p>
        </p:txBody>
      </p:sp>
    </p:spTree>
    <p:extLst>
      <p:ext uri="{BB962C8B-B14F-4D97-AF65-F5344CB8AC3E}">
        <p14:creationId xmlns:p14="http://schemas.microsoft.com/office/powerpoint/2010/main" val="371887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23" name="Rectangle 22">
            <a:extLst>
              <a:ext uri="{FF2B5EF4-FFF2-40B4-BE49-F238E27FC236}">
                <a16:creationId xmlns:a16="http://schemas.microsoft.com/office/drawing/2014/main" xmlns="" id="{C0A6761D-DE75-F341-9532-AFE4E83DB20D}"/>
              </a:ext>
            </a:extLst>
          </p:cNvPr>
          <p:cNvSpPr/>
          <p:nvPr userDrawn="1"/>
        </p:nvSpPr>
        <p:spPr>
          <a:xfrm>
            <a:off x="923446" y="4597379"/>
            <a:ext cx="6129656" cy="51449"/>
          </a:xfrm>
          <a:prstGeom prst="rect">
            <a:avLst/>
          </a:prstGeom>
          <a:solidFill>
            <a:srgbClr val="4EA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6" name="Text Placeholder 2">
            <a:extLst>
              <a:ext uri="{FF2B5EF4-FFF2-40B4-BE49-F238E27FC236}">
                <a16:creationId xmlns:a16="http://schemas.microsoft.com/office/drawing/2014/main" xmlns="" id="{23709483-C30D-6B43-B448-6D1FFB3008D4}"/>
              </a:ext>
            </a:extLst>
          </p:cNvPr>
          <p:cNvSpPr>
            <a:spLocks noGrp="1"/>
          </p:cNvSpPr>
          <p:nvPr>
            <p:ph type="body" sz="quarter" idx="10" hasCustomPrompt="1"/>
          </p:nvPr>
        </p:nvSpPr>
        <p:spPr>
          <a:xfrm>
            <a:off x="923446" y="1111415"/>
            <a:ext cx="8797497"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 for Quote</a:t>
            </a:r>
          </a:p>
        </p:txBody>
      </p:sp>
      <p:sp>
        <p:nvSpPr>
          <p:cNvPr id="27" name="Text Placeholder 3">
            <a:extLst>
              <a:ext uri="{FF2B5EF4-FFF2-40B4-BE49-F238E27FC236}">
                <a16:creationId xmlns:a16="http://schemas.microsoft.com/office/drawing/2014/main" xmlns="" id="{9B6F5B84-B284-DC4F-A44F-69E19F736015}"/>
              </a:ext>
            </a:extLst>
          </p:cNvPr>
          <p:cNvSpPr>
            <a:spLocks noGrp="1"/>
          </p:cNvSpPr>
          <p:nvPr>
            <p:ph type="body" sz="quarter" idx="14" hasCustomPrompt="1"/>
          </p:nvPr>
        </p:nvSpPr>
        <p:spPr>
          <a:xfrm>
            <a:off x="923446" y="1878013"/>
            <a:ext cx="10201755" cy="1314223"/>
          </a:xfrm>
        </p:spPr>
        <p:txBody>
          <a:bodyPr anchor="b">
            <a:noAutofit/>
          </a:bodyPr>
          <a:lstStyle>
            <a:lvl1pPr marL="0" indent="0">
              <a:lnSpc>
                <a:spcPct val="100000"/>
              </a:lnSpc>
              <a:buNone/>
              <a:defRPr sz="3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“Enter your quote here.”</a:t>
            </a:r>
          </a:p>
        </p:txBody>
      </p:sp>
      <p:sp>
        <p:nvSpPr>
          <p:cNvPr id="44" name="Text Placeholder 3">
            <a:extLst>
              <a:ext uri="{FF2B5EF4-FFF2-40B4-BE49-F238E27FC236}">
                <a16:creationId xmlns:a16="http://schemas.microsoft.com/office/drawing/2014/main" xmlns="" id="{5F5CA10E-C318-0748-A838-CF2BD00FB59B}"/>
              </a:ext>
            </a:extLst>
          </p:cNvPr>
          <p:cNvSpPr>
            <a:spLocks noGrp="1"/>
          </p:cNvSpPr>
          <p:nvPr>
            <p:ph type="body" sz="quarter" idx="15" hasCustomPrompt="1"/>
          </p:nvPr>
        </p:nvSpPr>
        <p:spPr>
          <a:xfrm>
            <a:off x="923446" y="3331964"/>
            <a:ext cx="10201755" cy="872643"/>
          </a:xfrm>
        </p:spPr>
        <p:txBody>
          <a:bodyPr anchor="t">
            <a:noAutofit/>
          </a:bodyPr>
          <a:lstStyle>
            <a:lvl1pPr marL="0" indent="0">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 Quote Author</a:t>
            </a:r>
          </a:p>
        </p:txBody>
      </p:sp>
    </p:spTree>
    <p:extLst>
      <p:ext uri="{BB962C8B-B14F-4D97-AF65-F5344CB8AC3E}">
        <p14:creationId xmlns:p14="http://schemas.microsoft.com/office/powerpoint/2010/main" val="3669257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88D208D8-C404-E24B-B101-0846E5D400B7}"/>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39" name="Picture Placeholder 8">
            <a:extLst>
              <a:ext uri="{FF2B5EF4-FFF2-40B4-BE49-F238E27FC236}">
                <a16:creationId xmlns:a16="http://schemas.microsoft.com/office/drawing/2014/main" xmlns="" id="{DF3A0486-2FEF-F84F-98C9-D913C8C769F3}"/>
              </a:ext>
            </a:extLst>
          </p:cNvPr>
          <p:cNvSpPr>
            <a:spLocks noGrp="1"/>
          </p:cNvSpPr>
          <p:nvPr>
            <p:ph type="pic" sz="quarter" idx="27" hasCustomPrompt="1"/>
          </p:nvPr>
        </p:nvSpPr>
        <p:spPr>
          <a:xfrm>
            <a:off x="760611" y="1842388"/>
            <a:ext cx="3386847" cy="2572298"/>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45" name="Rectangle 44">
            <a:extLst>
              <a:ext uri="{FF2B5EF4-FFF2-40B4-BE49-F238E27FC236}">
                <a16:creationId xmlns:a16="http://schemas.microsoft.com/office/drawing/2014/main" xmlns="" id="{88B42514-EDF6-B246-A4B1-2BFC9FBCAA3F}"/>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7" name="Text Placeholder 2">
            <a:extLst>
              <a:ext uri="{FF2B5EF4-FFF2-40B4-BE49-F238E27FC236}">
                <a16:creationId xmlns:a16="http://schemas.microsoft.com/office/drawing/2014/main" xmlns="" id="{2A2D6A3E-783E-FC45-B959-3556B773A57D}"/>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50" name="Picture Placeholder 8">
            <a:extLst>
              <a:ext uri="{FF2B5EF4-FFF2-40B4-BE49-F238E27FC236}">
                <a16:creationId xmlns:a16="http://schemas.microsoft.com/office/drawing/2014/main" xmlns="" id="{CE42B9AF-43BC-F44B-BDBC-56EF0860638B}"/>
              </a:ext>
            </a:extLst>
          </p:cNvPr>
          <p:cNvSpPr>
            <a:spLocks noGrp="1"/>
          </p:cNvSpPr>
          <p:nvPr>
            <p:ph type="pic" sz="quarter" idx="28" hasCustomPrompt="1"/>
          </p:nvPr>
        </p:nvSpPr>
        <p:spPr>
          <a:xfrm>
            <a:off x="4390995" y="1842388"/>
            <a:ext cx="3386847" cy="2572298"/>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51" name="Picture Placeholder 8">
            <a:extLst>
              <a:ext uri="{FF2B5EF4-FFF2-40B4-BE49-F238E27FC236}">
                <a16:creationId xmlns:a16="http://schemas.microsoft.com/office/drawing/2014/main" xmlns="" id="{120DEBF2-5729-6F4F-B5B9-4421E1D73F14}"/>
              </a:ext>
            </a:extLst>
          </p:cNvPr>
          <p:cNvSpPr>
            <a:spLocks noGrp="1"/>
          </p:cNvSpPr>
          <p:nvPr>
            <p:ph type="pic" sz="quarter" idx="29" hasCustomPrompt="1"/>
          </p:nvPr>
        </p:nvSpPr>
        <p:spPr>
          <a:xfrm>
            <a:off x="8021379" y="1842388"/>
            <a:ext cx="3386847" cy="2572298"/>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53" name="Text Placeholder 3">
            <a:extLst>
              <a:ext uri="{FF2B5EF4-FFF2-40B4-BE49-F238E27FC236}">
                <a16:creationId xmlns:a16="http://schemas.microsoft.com/office/drawing/2014/main" xmlns="" id="{4BD6F274-750F-7C40-BEF5-B444AC96B0E4}"/>
              </a:ext>
            </a:extLst>
          </p:cNvPr>
          <p:cNvSpPr>
            <a:spLocks noGrp="1"/>
          </p:cNvSpPr>
          <p:nvPr>
            <p:ph type="body" sz="quarter" idx="18" hasCustomPrompt="1"/>
          </p:nvPr>
        </p:nvSpPr>
        <p:spPr>
          <a:xfrm>
            <a:off x="792550" y="4838820"/>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54" name="Text Placeholder 3">
            <a:extLst>
              <a:ext uri="{FF2B5EF4-FFF2-40B4-BE49-F238E27FC236}">
                <a16:creationId xmlns:a16="http://schemas.microsoft.com/office/drawing/2014/main" xmlns="" id="{B828324C-D7BB-284D-9314-EC3C69C2109D}"/>
              </a:ext>
            </a:extLst>
          </p:cNvPr>
          <p:cNvSpPr>
            <a:spLocks noGrp="1"/>
          </p:cNvSpPr>
          <p:nvPr>
            <p:ph type="body" sz="quarter" idx="19" hasCustomPrompt="1"/>
          </p:nvPr>
        </p:nvSpPr>
        <p:spPr>
          <a:xfrm>
            <a:off x="792550" y="4500056"/>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55" name="Text Placeholder 3">
            <a:extLst>
              <a:ext uri="{FF2B5EF4-FFF2-40B4-BE49-F238E27FC236}">
                <a16:creationId xmlns:a16="http://schemas.microsoft.com/office/drawing/2014/main" xmlns="" id="{34740E06-432D-E944-9679-7B8293E3CD76}"/>
              </a:ext>
            </a:extLst>
          </p:cNvPr>
          <p:cNvSpPr>
            <a:spLocks noGrp="1"/>
          </p:cNvSpPr>
          <p:nvPr>
            <p:ph type="body" sz="quarter" idx="30" hasCustomPrompt="1"/>
          </p:nvPr>
        </p:nvSpPr>
        <p:spPr>
          <a:xfrm>
            <a:off x="4439265" y="4838820"/>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56" name="Text Placeholder 3">
            <a:extLst>
              <a:ext uri="{FF2B5EF4-FFF2-40B4-BE49-F238E27FC236}">
                <a16:creationId xmlns:a16="http://schemas.microsoft.com/office/drawing/2014/main" xmlns="" id="{91B278FD-4BB0-9141-AAE6-34710F378E53}"/>
              </a:ext>
            </a:extLst>
          </p:cNvPr>
          <p:cNvSpPr>
            <a:spLocks noGrp="1"/>
          </p:cNvSpPr>
          <p:nvPr>
            <p:ph type="body" sz="quarter" idx="31" hasCustomPrompt="1"/>
          </p:nvPr>
        </p:nvSpPr>
        <p:spPr>
          <a:xfrm>
            <a:off x="4439265" y="4500056"/>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57" name="Text Placeholder 3">
            <a:extLst>
              <a:ext uri="{FF2B5EF4-FFF2-40B4-BE49-F238E27FC236}">
                <a16:creationId xmlns:a16="http://schemas.microsoft.com/office/drawing/2014/main" xmlns="" id="{D6D6F69B-5F2B-324D-AF3B-ACC9ABA96598}"/>
              </a:ext>
            </a:extLst>
          </p:cNvPr>
          <p:cNvSpPr>
            <a:spLocks noGrp="1"/>
          </p:cNvSpPr>
          <p:nvPr>
            <p:ph type="body" sz="quarter" idx="32" hasCustomPrompt="1"/>
          </p:nvPr>
        </p:nvSpPr>
        <p:spPr>
          <a:xfrm>
            <a:off x="8064207" y="4838820"/>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58" name="Text Placeholder 3">
            <a:extLst>
              <a:ext uri="{FF2B5EF4-FFF2-40B4-BE49-F238E27FC236}">
                <a16:creationId xmlns:a16="http://schemas.microsoft.com/office/drawing/2014/main" xmlns="" id="{C83784F7-229B-1E4A-BF20-C68D73BAB9D5}"/>
              </a:ext>
            </a:extLst>
          </p:cNvPr>
          <p:cNvSpPr>
            <a:spLocks noGrp="1"/>
          </p:cNvSpPr>
          <p:nvPr>
            <p:ph type="body" sz="quarter" idx="33" hasCustomPrompt="1"/>
          </p:nvPr>
        </p:nvSpPr>
        <p:spPr>
          <a:xfrm>
            <a:off x="8064207" y="4500056"/>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1432206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1C00024-1373-0C4F-AE95-6E0AEBA29C41}"/>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39" name="Picture Placeholder 8">
            <a:extLst>
              <a:ext uri="{FF2B5EF4-FFF2-40B4-BE49-F238E27FC236}">
                <a16:creationId xmlns:a16="http://schemas.microsoft.com/office/drawing/2014/main" xmlns="" id="{DF3A0486-2FEF-F84F-98C9-D913C8C769F3}"/>
              </a:ext>
            </a:extLst>
          </p:cNvPr>
          <p:cNvSpPr>
            <a:spLocks noGrp="1"/>
          </p:cNvSpPr>
          <p:nvPr>
            <p:ph type="pic" sz="quarter" idx="27" hasCustomPrompt="1"/>
          </p:nvPr>
        </p:nvSpPr>
        <p:spPr>
          <a:xfrm>
            <a:off x="1544369" y="1330818"/>
            <a:ext cx="2799047" cy="2125866"/>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45" name="Rectangle 44">
            <a:extLst>
              <a:ext uri="{FF2B5EF4-FFF2-40B4-BE49-F238E27FC236}">
                <a16:creationId xmlns:a16="http://schemas.microsoft.com/office/drawing/2014/main" xmlns="" id="{88B42514-EDF6-B246-A4B1-2BFC9FBCAA3F}"/>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7" name="Text Placeholder 2">
            <a:extLst>
              <a:ext uri="{FF2B5EF4-FFF2-40B4-BE49-F238E27FC236}">
                <a16:creationId xmlns:a16="http://schemas.microsoft.com/office/drawing/2014/main" xmlns="" id="{2A2D6A3E-783E-FC45-B959-3556B773A57D}"/>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50" name="Picture Placeholder 8">
            <a:extLst>
              <a:ext uri="{FF2B5EF4-FFF2-40B4-BE49-F238E27FC236}">
                <a16:creationId xmlns:a16="http://schemas.microsoft.com/office/drawing/2014/main" xmlns="" id="{CE42B9AF-43BC-F44B-BDBC-56EF0860638B}"/>
              </a:ext>
            </a:extLst>
          </p:cNvPr>
          <p:cNvSpPr>
            <a:spLocks noGrp="1"/>
          </p:cNvSpPr>
          <p:nvPr>
            <p:ph type="pic" sz="quarter" idx="28" hasCustomPrompt="1"/>
          </p:nvPr>
        </p:nvSpPr>
        <p:spPr>
          <a:xfrm>
            <a:off x="4684895" y="1330818"/>
            <a:ext cx="2799047" cy="2125866"/>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51" name="Picture Placeholder 8">
            <a:extLst>
              <a:ext uri="{FF2B5EF4-FFF2-40B4-BE49-F238E27FC236}">
                <a16:creationId xmlns:a16="http://schemas.microsoft.com/office/drawing/2014/main" xmlns="" id="{120DEBF2-5729-6F4F-B5B9-4421E1D73F14}"/>
              </a:ext>
            </a:extLst>
          </p:cNvPr>
          <p:cNvSpPr>
            <a:spLocks noGrp="1"/>
          </p:cNvSpPr>
          <p:nvPr>
            <p:ph type="pic" sz="quarter" idx="29" hasCustomPrompt="1"/>
          </p:nvPr>
        </p:nvSpPr>
        <p:spPr>
          <a:xfrm>
            <a:off x="7825417" y="1330818"/>
            <a:ext cx="2799047" cy="2125866"/>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14" name="Picture Placeholder 8">
            <a:extLst>
              <a:ext uri="{FF2B5EF4-FFF2-40B4-BE49-F238E27FC236}">
                <a16:creationId xmlns:a16="http://schemas.microsoft.com/office/drawing/2014/main" xmlns="" id="{7A01081F-918B-284B-A60D-EC33F765A47E}"/>
              </a:ext>
            </a:extLst>
          </p:cNvPr>
          <p:cNvSpPr>
            <a:spLocks noGrp="1"/>
          </p:cNvSpPr>
          <p:nvPr>
            <p:ph type="pic" sz="quarter" idx="30" hasCustomPrompt="1"/>
          </p:nvPr>
        </p:nvSpPr>
        <p:spPr>
          <a:xfrm>
            <a:off x="1544369" y="3698459"/>
            <a:ext cx="2799047" cy="2125866"/>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15" name="Picture Placeholder 8">
            <a:extLst>
              <a:ext uri="{FF2B5EF4-FFF2-40B4-BE49-F238E27FC236}">
                <a16:creationId xmlns:a16="http://schemas.microsoft.com/office/drawing/2014/main" xmlns="" id="{7CA77378-29FC-554C-B95A-0C718FA607A1}"/>
              </a:ext>
            </a:extLst>
          </p:cNvPr>
          <p:cNvSpPr>
            <a:spLocks noGrp="1"/>
          </p:cNvSpPr>
          <p:nvPr>
            <p:ph type="pic" sz="quarter" idx="31" hasCustomPrompt="1"/>
          </p:nvPr>
        </p:nvSpPr>
        <p:spPr>
          <a:xfrm>
            <a:off x="4684895" y="3698459"/>
            <a:ext cx="2799047" cy="2125866"/>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16" name="Picture Placeholder 8">
            <a:extLst>
              <a:ext uri="{FF2B5EF4-FFF2-40B4-BE49-F238E27FC236}">
                <a16:creationId xmlns:a16="http://schemas.microsoft.com/office/drawing/2014/main" xmlns="" id="{75EFE570-01D2-F146-944D-D2C6874E6595}"/>
              </a:ext>
            </a:extLst>
          </p:cNvPr>
          <p:cNvSpPr>
            <a:spLocks noGrp="1"/>
          </p:cNvSpPr>
          <p:nvPr>
            <p:ph type="pic" sz="quarter" idx="32" hasCustomPrompt="1"/>
          </p:nvPr>
        </p:nvSpPr>
        <p:spPr>
          <a:xfrm>
            <a:off x="7825417" y="3698459"/>
            <a:ext cx="2799047" cy="2125866"/>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Tree>
    <p:extLst>
      <p:ext uri="{BB962C8B-B14F-4D97-AF65-F5344CB8AC3E}">
        <p14:creationId xmlns:p14="http://schemas.microsoft.com/office/powerpoint/2010/main" val="3082623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 Image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A0A8CA95-F5B2-B44D-81DB-ABDBA1E37FB5}"/>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cxnSp>
        <p:nvCxnSpPr>
          <p:cNvPr id="36" name="Straight Connector 35">
            <a:extLst>
              <a:ext uri="{FF2B5EF4-FFF2-40B4-BE49-F238E27FC236}">
                <a16:creationId xmlns:a16="http://schemas.microsoft.com/office/drawing/2014/main" xmlns="" id="{99D1EC79-9153-9745-A424-02B52EDB932F}"/>
              </a:ext>
            </a:extLst>
          </p:cNvPr>
          <p:cNvCxnSpPr/>
          <p:nvPr userDrawn="1"/>
        </p:nvCxnSpPr>
        <p:spPr>
          <a:xfrm>
            <a:off x="2921761" y="1668452"/>
            <a:ext cx="0" cy="37582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6CB5B66E-0EB7-4149-AE8A-495EBD07A83E}"/>
              </a:ext>
            </a:extLst>
          </p:cNvPr>
          <p:cNvCxnSpPr/>
          <p:nvPr userDrawn="1"/>
        </p:nvCxnSpPr>
        <p:spPr>
          <a:xfrm>
            <a:off x="5005104" y="1725097"/>
            <a:ext cx="0" cy="37582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F7302C9C-64D2-D04A-A730-2EDAA18E1441}"/>
              </a:ext>
            </a:extLst>
          </p:cNvPr>
          <p:cNvCxnSpPr/>
          <p:nvPr userDrawn="1"/>
        </p:nvCxnSpPr>
        <p:spPr>
          <a:xfrm>
            <a:off x="7075743" y="1725097"/>
            <a:ext cx="0" cy="37582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EB52BE97-E14B-E747-B6CF-42DFAE457AC4}"/>
              </a:ext>
            </a:extLst>
          </p:cNvPr>
          <p:cNvCxnSpPr/>
          <p:nvPr userDrawn="1"/>
        </p:nvCxnSpPr>
        <p:spPr>
          <a:xfrm>
            <a:off x="9146382" y="1725097"/>
            <a:ext cx="0" cy="37582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9971A8A4-5860-6A43-9EF5-32B712B21654}"/>
              </a:ext>
            </a:extLst>
          </p:cNvPr>
          <p:cNvCxnSpPr/>
          <p:nvPr userDrawn="1"/>
        </p:nvCxnSpPr>
        <p:spPr>
          <a:xfrm>
            <a:off x="741556" y="3506744"/>
            <a:ext cx="104867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Picture Placeholder 27">
            <a:extLst>
              <a:ext uri="{FF2B5EF4-FFF2-40B4-BE49-F238E27FC236}">
                <a16:creationId xmlns:a16="http://schemas.microsoft.com/office/drawing/2014/main" xmlns="" id="{60C654FD-7E91-F244-B901-14C699B61452}"/>
              </a:ext>
            </a:extLst>
          </p:cNvPr>
          <p:cNvSpPr>
            <a:spLocks noGrp="1"/>
          </p:cNvSpPr>
          <p:nvPr>
            <p:ph type="pic" sz="quarter" idx="27" hasCustomPrompt="1"/>
          </p:nvPr>
        </p:nvSpPr>
        <p:spPr>
          <a:xfrm>
            <a:off x="1059332" y="1780282"/>
            <a:ext cx="1680588" cy="1605244"/>
          </a:xfrm>
          <a:solidFill>
            <a:schemeClr val="bg1">
              <a:lumMod val="95000"/>
            </a:schemeClr>
          </a:solidFill>
        </p:spPr>
        <p:txBody>
          <a:bodyPr anchor="ctr">
            <a:normAutofit/>
          </a:bodyPr>
          <a:lstStyle>
            <a:lvl1pPr marL="0" indent="0" algn="ctr">
              <a:buNone/>
              <a:defRPr sz="1334"/>
            </a:lvl1pPr>
          </a:lstStyle>
          <a:p>
            <a:r>
              <a:rPr lang="en-US" dirty="0"/>
              <a:t>Click to add image</a:t>
            </a:r>
          </a:p>
        </p:txBody>
      </p:sp>
      <p:sp>
        <p:nvSpPr>
          <p:cNvPr id="43" name="Picture Placeholder 28">
            <a:extLst>
              <a:ext uri="{FF2B5EF4-FFF2-40B4-BE49-F238E27FC236}">
                <a16:creationId xmlns:a16="http://schemas.microsoft.com/office/drawing/2014/main" xmlns="" id="{9CF29AD2-19B1-DB41-991C-C924E615904A}"/>
              </a:ext>
            </a:extLst>
          </p:cNvPr>
          <p:cNvSpPr>
            <a:spLocks noGrp="1"/>
          </p:cNvSpPr>
          <p:nvPr>
            <p:ph type="pic" sz="quarter" idx="28" hasCustomPrompt="1"/>
          </p:nvPr>
        </p:nvSpPr>
        <p:spPr>
          <a:xfrm>
            <a:off x="3133028" y="1780282"/>
            <a:ext cx="1680588" cy="1605244"/>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52" name="Rectangle 51">
            <a:extLst>
              <a:ext uri="{FF2B5EF4-FFF2-40B4-BE49-F238E27FC236}">
                <a16:creationId xmlns:a16="http://schemas.microsoft.com/office/drawing/2014/main" xmlns="" id="{E0079221-422C-404A-AB30-047BE6C27339}"/>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4" name="Text Placeholder 2">
            <a:extLst>
              <a:ext uri="{FF2B5EF4-FFF2-40B4-BE49-F238E27FC236}">
                <a16:creationId xmlns:a16="http://schemas.microsoft.com/office/drawing/2014/main" xmlns="" id="{F221BCD6-E64F-B547-98CE-3C2404B3EED0}"/>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55" name="Picture Placeholder 28">
            <a:extLst>
              <a:ext uri="{FF2B5EF4-FFF2-40B4-BE49-F238E27FC236}">
                <a16:creationId xmlns:a16="http://schemas.microsoft.com/office/drawing/2014/main" xmlns="" id="{AAC0CC34-6E62-9E40-8133-D7FD6C72ED97}"/>
              </a:ext>
            </a:extLst>
          </p:cNvPr>
          <p:cNvSpPr>
            <a:spLocks noGrp="1"/>
          </p:cNvSpPr>
          <p:nvPr>
            <p:ph type="pic" sz="quarter" idx="37" hasCustomPrompt="1"/>
          </p:nvPr>
        </p:nvSpPr>
        <p:spPr>
          <a:xfrm>
            <a:off x="5203667" y="1780282"/>
            <a:ext cx="1680588" cy="1605244"/>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56" name="Picture Placeholder 28">
            <a:extLst>
              <a:ext uri="{FF2B5EF4-FFF2-40B4-BE49-F238E27FC236}">
                <a16:creationId xmlns:a16="http://schemas.microsoft.com/office/drawing/2014/main" xmlns="" id="{19BF3473-E6EA-8E4D-BE09-D3DEEC1BB422}"/>
              </a:ext>
            </a:extLst>
          </p:cNvPr>
          <p:cNvSpPr>
            <a:spLocks noGrp="1"/>
          </p:cNvSpPr>
          <p:nvPr>
            <p:ph type="pic" sz="quarter" idx="38" hasCustomPrompt="1"/>
          </p:nvPr>
        </p:nvSpPr>
        <p:spPr>
          <a:xfrm>
            <a:off x="7274305" y="1780282"/>
            <a:ext cx="1680588" cy="1605244"/>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57" name="Picture Placeholder 28">
            <a:extLst>
              <a:ext uri="{FF2B5EF4-FFF2-40B4-BE49-F238E27FC236}">
                <a16:creationId xmlns:a16="http://schemas.microsoft.com/office/drawing/2014/main" xmlns="" id="{32AAAFFA-A3D5-A340-8C4C-F70DA0DE6821}"/>
              </a:ext>
            </a:extLst>
          </p:cNvPr>
          <p:cNvSpPr>
            <a:spLocks noGrp="1"/>
          </p:cNvSpPr>
          <p:nvPr>
            <p:ph type="pic" sz="quarter" idx="39" hasCustomPrompt="1"/>
          </p:nvPr>
        </p:nvSpPr>
        <p:spPr>
          <a:xfrm>
            <a:off x="9354116" y="1780282"/>
            <a:ext cx="1680588" cy="1605244"/>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58" name="Picture Placeholder 27">
            <a:extLst>
              <a:ext uri="{FF2B5EF4-FFF2-40B4-BE49-F238E27FC236}">
                <a16:creationId xmlns:a16="http://schemas.microsoft.com/office/drawing/2014/main" xmlns="" id="{B6B6296C-34CD-064F-B865-A58F87A3196D}"/>
              </a:ext>
            </a:extLst>
          </p:cNvPr>
          <p:cNvSpPr>
            <a:spLocks noGrp="1"/>
          </p:cNvSpPr>
          <p:nvPr>
            <p:ph type="pic" sz="quarter" idx="40" hasCustomPrompt="1"/>
          </p:nvPr>
        </p:nvSpPr>
        <p:spPr>
          <a:xfrm>
            <a:off x="1059332" y="3649901"/>
            <a:ext cx="1680588" cy="1605244"/>
          </a:xfrm>
          <a:solidFill>
            <a:schemeClr val="bg1">
              <a:lumMod val="95000"/>
            </a:schemeClr>
          </a:solidFill>
        </p:spPr>
        <p:txBody>
          <a:bodyPr anchor="ctr">
            <a:normAutofit/>
          </a:bodyPr>
          <a:lstStyle>
            <a:lvl1pPr marL="0" indent="0" algn="ctr">
              <a:buNone/>
              <a:defRPr sz="1334"/>
            </a:lvl1pPr>
          </a:lstStyle>
          <a:p>
            <a:r>
              <a:rPr lang="en-US" dirty="0"/>
              <a:t>Click to add image</a:t>
            </a:r>
          </a:p>
        </p:txBody>
      </p:sp>
      <p:sp>
        <p:nvSpPr>
          <p:cNvPr id="59" name="Picture Placeholder 28">
            <a:extLst>
              <a:ext uri="{FF2B5EF4-FFF2-40B4-BE49-F238E27FC236}">
                <a16:creationId xmlns:a16="http://schemas.microsoft.com/office/drawing/2014/main" xmlns="" id="{1894F355-2C6E-A749-BE5E-FE24A7C8DCFD}"/>
              </a:ext>
            </a:extLst>
          </p:cNvPr>
          <p:cNvSpPr>
            <a:spLocks noGrp="1"/>
          </p:cNvSpPr>
          <p:nvPr>
            <p:ph type="pic" sz="quarter" idx="41" hasCustomPrompt="1"/>
          </p:nvPr>
        </p:nvSpPr>
        <p:spPr>
          <a:xfrm>
            <a:off x="3133028" y="3649901"/>
            <a:ext cx="1680588" cy="1605244"/>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60" name="Picture Placeholder 28">
            <a:extLst>
              <a:ext uri="{FF2B5EF4-FFF2-40B4-BE49-F238E27FC236}">
                <a16:creationId xmlns:a16="http://schemas.microsoft.com/office/drawing/2014/main" xmlns="" id="{1E7C659F-BADF-704C-84E3-044EFD38A1FC}"/>
              </a:ext>
            </a:extLst>
          </p:cNvPr>
          <p:cNvSpPr>
            <a:spLocks noGrp="1"/>
          </p:cNvSpPr>
          <p:nvPr>
            <p:ph type="pic" sz="quarter" idx="42" hasCustomPrompt="1"/>
          </p:nvPr>
        </p:nvSpPr>
        <p:spPr>
          <a:xfrm>
            <a:off x="5203667" y="3649901"/>
            <a:ext cx="1680588" cy="1605244"/>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61" name="Picture Placeholder 28">
            <a:extLst>
              <a:ext uri="{FF2B5EF4-FFF2-40B4-BE49-F238E27FC236}">
                <a16:creationId xmlns:a16="http://schemas.microsoft.com/office/drawing/2014/main" xmlns="" id="{57F07D1C-96FB-BE41-A782-15472581BF2F}"/>
              </a:ext>
            </a:extLst>
          </p:cNvPr>
          <p:cNvSpPr>
            <a:spLocks noGrp="1"/>
          </p:cNvSpPr>
          <p:nvPr>
            <p:ph type="pic" sz="quarter" idx="43" hasCustomPrompt="1"/>
          </p:nvPr>
        </p:nvSpPr>
        <p:spPr>
          <a:xfrm>
            <a:off x="7274305" y="3649901"/>
            <a:ext cx="1680588" cy="1605244"/>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62" name="Picture Placeholder 28">
            <a:extLst>
              <a:ext uri="{FF2B5EF4-FFF2-40B4-BE49-F238E27FC236}">
                <a16:creationId xmlns:a16="http://schemas.microsoft.com/office/drawing/2014/main" xmlns="" id="{BA4364D3-E805-4747-86B8-14E192FBC8C2}"/>
              </a:ext>
            </a:extLst>
          </p:cNvPr>
          <p:cNvSpPr>
            <a:spLocks noGrp="1"/>
          </p:cNvSpPr>
          <p:nvPr>
            <p:ph type="pic" sz="quarter" idx="44" hasCustomPrompt="1"/>
          </p:nvPr>
        </p:nvSpPr>
        <p:spPr>
          <a:xfrm>
            <a:off x="9354116" y="3649901"/>
            <a:ext cx="1680588" cy="1605244"/>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Tree>
    <p:extLst>
      <p:ext uri="{BB962C8B-B14F-4D97-AF65-F5344CB8AC3E}">
        <p14:creationId xmlns:p14="http://schemas.microsoft.com/office/powerpoint/2010/main" val="1718436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F0DA70E-7F3C-EF4C-8C95-ABA01E2B097C}"/>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graphicFrame>
        <p:nvGraphicFramePr>
          <p:cNvPr id="25" name="Table 24">
            <a:extLst>
              <a:ext uri="{FF2B5EF4-FFF2-40B4-BE49-F238E27FC236}">
                <a16:creationId xmlns:a16="http://schemas.microsoft.com/office/drawing/2014/main" xmlns="" id="{62161DAC-5ACD-E04C-818D-A1383B9C90B5}"/>
              </a:ext>
            </a:extLst>
          </p:cNvPr>
          <p:cNvGraphicFramePr>
            <a:graphicFrameLocks noGrp="1"/>
          </p:cNvGraphicFramePr>
          <p:nvPr userDrawn="1">
            <p:extLst>
              <p:ext uri="{D42A27DB-BD31-4B8C-83A1-F6EECF244321}">
                <p14:modId xmlns:p14="http://schemas.microsoft.com/office/powerpoint/2010/main" val="3209724207"/>
              </p:ext>
            </p:extLst>
          </p:nvPr>
        </p:nvGraphicFramePr>
        <p:xfrm>
          <a:off x="760611" y="1665552"/>
          <a:ext cx="10647621" cy="3477950"/>
        </p:xfrm>
        <a:graphic>
          <a:graphicData uri="http://schemas.openxmlformats.org/drawingml/2006/table">
            <a:tbl>
              <a:tblPr firstRow="1" bandRow="1">
                <a:tableStyleId>{5940675A-B579-460E-94D1-54222C63F5DA}</a:tableStyleId>
              </a:tblPr>
              <a:tblGrid>
                <a:gridCol w="2129524">
                  <a:extLst>
                    <a:ext uri="{9D8B030D-6E8A-4147-A177-3AD203B41FA5}">
                      <a16:colId xmlns:a16="http://schemas.microsoft.com/office/drawing/2014/main" xmlns="" val="20000"/>
                    </a:ext>
                  </a:extLst>
                </a:gridCol>
                <a:gridCol w="1691370">
                  <a:extLst>
                    <a:ext uri="{9D8B030D-6E8A-4147-A177-3AD203B41FA5}">
                      <a16:colId xmlns:a16="http://schemas.microsoft.com/office/drawing/2014/main" xmlns="" val="20001"/>
                    </a:ext>
                  </a:extLst>
                </a:gridCol>
                <a:gridCol w="2965001">
                  <a:extLst>
                    <a:ext uri="{9D8B030D-6E8A-4147-A177-3AD203B41FA5}">
                      <a16:colId xmlns:a16="http://schemas.microsoft.com/office/drawing/2014/main" xmlns="" val="20002"/>
                    </a:ext>
                  </a:extLst>
                </a:gridCol>
                <a:gridCol w="1732202">
                  <a:extLst>
                    <a:ext uri="{9D8B030D-6E8A-4147-A177-3AD203B41FA5}">
                      <a16:colId xmlns:a16="http://schemas.microsoft.com/office/drawing/2014/main" xmlns="" val="20003"/>
                    </a:ext>
                  </a:extLst>
                </a:gridCol>
                <a:gridCol w="2129524">
                  <a:extLst>
                    <a:ext uri="{9D8B030D-6E8A-4147-A177-3AD203B41FA5}">
                      <a16:colId xmlns:a16="http://schemas.microsoft.com/office/drawing/2014/main" xmlns="" val="20004"/>
                    </a:ext>
                  </a:extLst>
                </a:gridCol>
              </a:tblGrid>
              <a:tr h="496850">
                <a:tc>
                  <a:txBody>
                    <a:bodyPr/>
                    <a:lstStyle/>
                    <a:p>
                      <a:pPr algn="ctr"/>
                      <a:r>
                        <a:rPr lang="en-US" sz="1200" b="0" i="0" dirty="0">
                          <a:solidFill>
                            <a:schemeClr val="bg1"/>
                          </a:solidFill>
                          <a:latin typeface="Arial Nova Light" panose="020B0306020202020204" pitchFamily="34" charset="0"/>
                          <a:cs typeface="Arial" panose="020B0604020202020204" pitchFamily="34" charset="0"/>
                        </a:rPr>
                        <a:t>Service One</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rgbClr val="3262AA"/>
                    </a:solidFill>
                  </a:tcPr>
                </a:tc>
                <a:tc>
                  <a:txBody>
                    <a:bodyPr/>
                    <a:lstStyle/>
                    <a:p>
                      <a:pPr algn="ctr"/>
                      <a:r>
                        <a:rPr lang="en-US" sz="1200" b="0" i="0" dirty="0">
                          <a:solidFill>
                            <a:schemeClr val="bg1"/>
                          </a:solidFill>
                          <a:latin typeface="Arial Nova Light" panose="020B0306020202020204" pitchFamily="34" charset="0"/>
                          <a:cs typeface="Arial" panose="020B0604020202020204" pitchFamily="34" charset="0"/>
                        </a:rPr>
                        <a:t>Service Two</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rgbClr val="DF5C40"/>
                    </a:solidFill>
                  </a:tcPr>
                </a:tc>
                <a:tc>
                  <a:txBody>
                    <a:bodyPr/>
                    <a:lstStyle/>
                    <a:p>
                      <a:pPr algn="ctr"/>
                      <a:r>
                        <a:rPr lang="en-US" sz="1200" b="0" i="0" dirty="0">
                          <a:solidFill>
                            <a:schemeClr val="bg1"/>
                          </a:solidFill>
                          <a:latin typeface="Arial Nova Light" panose="020B0306020202020204" pitchFamily="34" charset="0"/>
                          <a:cs typeface="Arial" panose="020B0604020202020204" pitchFamily="34" charset="0"/>
                        </a:rPr>
                        <a:t>Service Three</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chemeClr val="accent3"/>
                    </a:solidFill>
                  </a:tcPr>
                </a:tc>
                <a:tc>
                  <a:txBody>
                    <a:bodyPr/>
                    <a:lstStyle/>
                    <a:p>
                      <a:pPr algn="ctr"/>
                      <a:r>
                        <a:rPr lang="en-US" sz="1200" b="0" i="0" dirty="0">
                          <a:solidFill>
                            <a:schemeClr val="bg1"/>
                          </a:solidFill>
                          <a:latin typeface="Arial Nova Light" panose="020B0306020202020204" pitchFamily="34" charset="0"/>
                          <a:cs typeface="Arial" panose="020B0604020202020204" pitchFamily="34" charset="0"/>
                        </a:rPr>
                        <a:t>Service Four</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rgbClr val="4EAEAF"/>
                    </a:solidFill>
                  </a:tcPr>
                </a:tc>
                <a:tc>
                  <a:txBody>
                    <a:bodyPr/>
                    <a:lstStyle/>
                    <a:p>
                      <a:pPr algn="ctr"/>
                      <a:r>
                        <a:rPr lang="en-US" sz="1200" b="0" i="0" dirty="0">
                          <a:solidFill>
                            <a:schemeClr val="bg1"/>
                          </a:solidFill>
                          <a:latin typeface="Arial Nova Light" panose="020B0306020202020204" pitchFamily="34" charset="0"/>
                          <a:cs typeface="Arial" panose="020B0604020202020204" pitchFamily="34" charset="0"/>
                        </a:rPr>
                        <a:t>Service Five</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chemeClr val="accent5"/>
                    </a:solidFill>
                  </a:tcPr>
                </a:tc>
                <a:extLst>
                  <a:ext uri="{0D108BD9-81ED-4DB2-BD59-A6C34878D82A}">
                    <a16:rowId xmlns:a16="http://schemas.microsoft.com/office/drawing/2014/main" xmlns="" val="10000"/>
                  </a:ext>
                </a:extLst>
              </a:tr>
              <a:tr h="496850">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One</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a:t>
                      </a:r>
                      <a:r>
                        <a:rPr lang="en-US" sz="1100" b="0" i="0" baseline="0" dirty="0">
                          <a:solidFill>
                            <a:schemeClr val="tx1"/>
                          </a:solidFill>
                          <a:latin typeface="Arial Nova Light" panose="020B0306020202020204" pitchFamily="34" charset="0"/>
                          <a:ea typeface="Lato" charset="0"/>
                          <a:cs typeface="Arial" panose="020B0604020202020204" pitchFamily="34" charset="0"/>
                        </a:rPr>
                        <a:t> One</a:t>
                      </a:r>
                      <a:endParaRPr lang="en-US" sz="1100" b="0" i="0" dirty="0">
                        <a:solidFill>
                          <a:schemeClr val="tx1"/>
                        </a:solidFill>
                        <a:latin typeface="Arial Nova Light" panose="020B0306020202020204" pitchFamily="34" charset="0"/>
                        <a:ea typeface="Lato" charset="0"/>
                        <a:cs typeface="Arial" panose="020B0604020202020204" pitchFamily="34" charset="0"/>
                      </a:endParaRP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rgbClr val="545454"/>
                          </a:solidFill>
                          <a:latin typeface="Arial Nova Light" panose="020B0306020202020204" pitchFamily="34" charset="0"/>
                          <a:ea typeface="Lato" charset="0"/>
                          <a:cs typeface="Arial" panose="020B0604020202020204" pitchFamily="34" charset="0"/>
                        </a:rPr>
                        <a:t>Feature</a:t>
                      </a:r>
                      <a:r>
                        <a:rPr lang="en-US" sz="1100" b="0" i="0" baseline="0" dirty="0">
                          <a:solidFill>
                            <a:srgbClr val="545454"/>
                          </a:solidFill>
                          <a:latin typeface="Arial Nova Light" panose="020B0306020202020204" pitchFamily="34" charset="0"/>
                          <a:ea typeface="Lato" charset="0"/>
                          <a:cs typeface="Arial" panose="020B0604020202020204" pitchFamily="34" charset="0"/>
                        </a:rPr>
                        <a:t> One</a:t>
                      </a:r>
                      <a:endParaRPr lang="en-US" sz="1100" b="0" i="0" dirty="0">
                        <a:solidFill>
                          <a:srgbClr val="545454"/>
                        </a:solidFill>
                        <a:latin typeface="Arial Nova Light" panose="020B0306020202020204" pitchFamily="34" charset="0"/>
                        <a:ea typeface="Lato" charset="0"/>
                        <a:cs typeface="Arial" panose="020B0604020202020204" pitchFamily="34" charset="0"/>
                      </a:endParaRP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chemeClr val="bg1">
                        <a:lumMod val="95000"/>
                      </a:schemeClr>
                    </a:solidFill>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a:t>
                      </a:r>
                      <a:r>
                        <a:rPr lang="en-US" sz="1100" b="0" i="0" baseline="0" dirty="0">
                          <a:solidFill>
                            <a:schemeClr val="tx1"/>
                          </a:solidFill>
                          <a:latin typeface="Arial Nova Light" panose="020B0306020202020204" pitchFamily="34" charset="0"/>
                          <a:ea typeface="Lato" charset="0"/>
                          <a:cs typeface="Arial" panose="020B0604020202020204" pitchFamily="34" charset="0"/>
                        </a:rPr>
                        <a:t> One</a:t>
                      </a:r>
                      <a:endParaRPr lang="en-US" sz="1100" b="0" i="0" dirty="0">
                        <a:solidFill>
                          <a:schemeClr val="tx1"/>
                        </a:solidFill>
                        <a:latin typeface="Arial Nova Light" panose="020B0306020202020204" pitchFamily="34" charset="0"/>
                        <a:ea typeface="Lato" charset="0"/>
                        <a:cs typeface="Arial" panose="020B0604020202020204" pitchFamily="34" charset="0"/>
                      </a:endParaRP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a:t>
                      </a:r>
                      <a:r>
                        <a:rPr lang="en-US" sz="1100" b="0" i="0" baseline="0" dirty="0">
                          <a:solidFill>
                            <a:schemeClr val="tx1"/>
                          </a:solidFill>
                          <a:latin typeface="Arial Nova Light" panose="020B0306020202020204" pitchFamily="34" charset="0"/>
                          <a:ea typeface="Lato" charset="0"/>
                          <a:cs typeface="Arial" panose="020B0604020202020204" pitchFamily="34" charset="0"/>
                        </a:rPr>
                        <a:t> One</a:t>
                      </a:r>
                      <a:endParaRPr lang="en-US" sz="1100" b="0" i="0" dirty="0">
                        <a:solidFill>
                          <a:schemeClr val="tx1"/>
                        </a:solidFill>
                        <a:latin typeface="Arial Nova Light" panose="020B0306020202020204" pitchFamily="34" charset="0"/>
                        <a:ea typeface="Lato" charset="0"/>
                        <a:cs typeface="Arial" panose="020B0604020202020204" pitchFamily="34" charset="0"/>
                      </a:endParaRP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xmlns="" val="10001"/>
                  </a:ext>
                </a:extLst>
              </a:tr>
              <a:tr h="496850">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Two</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rgbClr val="545454"/>
                          </a:solidFill>
                          <a:latin typeface="Arial Nova Light" panose="020B0306020202020204" pitchFamily="34" charset="0"/>
                          <a:ea typeface="Lato" charset="0"/>
                          <a:cs typeface="Arial" panose="020B0604020202020204" pitchFamily="34" charset="0"/>
                        </a:rPr>
                        <a:t>Feature Two</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chemeClr val="bg1">
                        <a:lumMod val="95000"/>
                      </a:schemeClr>
                    </a:solidFill>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Two</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Two</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xmlns="" val="10002"/>
                  </a:ext>
                </a:extLst>
              </a:tr>
              <a:tr h="496850">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rgbClr val="545454"/>
                          </a:solidFill>
                          <a:latin typeface="Arial Nova Light" panose="020B0306020202020204" pitchFamily="34" charset="0"/>
                          <a:ea typeface="Lato" charset="0"/>
                          <a:cs typeface="Arial" panose="020B0604020202020204" pitchFamily="34" charset="0"/>
                        </a:rPr>
                        <a:t>Feature Three</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chemeClr val="bg1">
                        <a:lumMod val="95000"/>
                      </a:schemeClr>
                    </a:solidFill>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Three</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Three</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xmlns="" val="10003"/>
                  </a:ext>
                </a:extLst>
              </a:tr>
              <a:tr h="496850">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rgbClr val="545454"/>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chemeClr val="bg1">
                        <a:lumMod val="95000"/>
                      </a:schemeClr>
                    </a:solidFill>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Four</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Four</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xmlns="" val="10004"/>
                  </a:ext>
                </a:extLst>
              </a:tr>
              <a:tr h="496850">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rgbClr val="545454"/>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chemeClr val="bg1">
                        <a:lumMod val="95000"/>
                      </a:schemeClr>
                    </a:solidFill>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Five</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xmlns="" val="10005"/>
                  </a:ext>
                </a:extLst>
              </a:tr>
              <a:tr h="496850">
                <a:tc>
                  <a:txBody>
                    <a:bodyPr/>
                    <a:lstStyle/>
                    <a:p>
                      <a:pPr algn="ctr"/>
                      <a:r>
                        <a:rPr lang="en-US" sz="1500" b="0" i="0" dirty="0">
                          <a:solidFill>
                            <a:schemeClr val="tx1"/>
                          </a:solidFill>
                          <a:latin typeface="Arial Nova Light" panose="020B0306020202020204" pitchFamily="34" charset="0"/>
                          <a:ea typeface="Lato" charset="0"/>
                          <a:cs typeface="Arial" panose="020B0604020202020204" pitchFamily="34" charset="0"/>
                        </a:rPr>
                        <a:t>$49</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500" b="0" i="0" dirty="0">
                          <a:solidFill>
                            <a:schemeClr val="tx1"/>
                          </a:solidFill>
                          <a:latin typeface="Arial Nova Light" panose="020B0306020202020204" pitchFamily="34" charset="0"/>
                          <a:ea typeface="Lato" charset="0"/>
                          <a:cs typeface="Arial" panose="020B0604020202020204" pitchFamily="34" charset="0"/>
                        </a:rPr>
                        <a:t>$99</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500" b="0" i="0" dirty="0">
                          <a:solidFill>
                            <a:srgbClr val="545454"/>
                          </a:solidFill>
                          <a:latin typeface="Arial Nova Light" panose="020B0306020202020204" pitchFamily="34" charset="0"/>
                          <a:ea typeface="Lato" charset="0"/>
                          <a:cs typeface="Arial" panose="020B0604020202020204" pitchFamily="34" charset="0"/>
                        </a:rPr>
                        <a:t>$149</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chemeClr val="bg1">
                        <a:lumMod val="95000"/>
                      </a:schemeClr>
                    </a:solidFill>
                  </a:tcPr>
                </a:tc>
                <a:tc>
                  <a:txBody>
                    <a:bodyPr/>
                    <a:lstStyle/>
                    <a:p>
                      <a:pPr algn="ctr"/>
                      <a:r>
                        <a:rPr lang="en-US" sz="1500" b="0" i="0" dirty="0">
                          <a:solidFill>
                            <a:schemeClr val="tx1"/>
                          </a:solidFill>
                          <a:latin typeface="Arial Nova Light" panose="020B0306020202020204" pitchFamily="34" charset="0"/>
                          <a:ea typeface="Lato" charset="0"/>
                          <a:cs typeface="Arial" panose="020B0604020202020204" pitchFamily="34" charset="0"/>
                        </a:rPr>
                        <a:t>$199</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500" b="0" i="0" dirty="0">
                          <a:solidFill>
                            <a:schemeClr val="tx1"/>
                          </a:solidFill>
                          <a:latin typeface="Arial Nova Light" panose="020B0306020202020204" pitchFamily="34" charset="0"/>
                          <a:ea typeface="Lato" charset="0"/>
                          <a:cs typeface="Arial" panose="020B0604020202020204" pitchFamily="34" charset="0"/>
                        </a:rPr>
                        <a:t>$299</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30" name="Rectangle 29">
            <a:extLst>
              <a:ext uri="{FF2B5EF4-FFF2-40B4-BE49-F238E27FC236}">
                <a16:creationId xmlns:a16="http://schemas.microsoft.com/office/drawing/2014/main" xmlns="" id="{3D0B2841-8146-A647-8473-253C7E13EDAF}"/>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2" name="Text Placeholder 2">
            <a:extLst>
              <a:ext uri="{FF2B5EF4-FFF2-40B4-BE49-F238E27FC236}">
                <a16:creationId xmlns:a16="http://schemas.microsoft.com/office/drawing/2014/main" xmlns="" id="{C4CDEDCB-B3F0-BD41-906F-A67221CF2CC1}"/>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Tree>
    <p:extLst>
      <p:ext uri="{BB962C8B-B14F-4D97-AF65-F5344CB8AC3E}">
        <p14:creationId xmlns:p14="http://schemas.microsoft.com/office/powerpoint/2010/main" val="277866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defRPr>
            </a:lvl1pPr>
          </a:lstStyle>
          <a:p>
            <a:fld id="{F0E08217-1205-454D-BED2-2DE1CB7D797D}" type="slidenum">
              <a:rPr lang="en-US" smtClean="0"/>
              <a:pPr/>
              <a:t>‹#›</a:t>
            </a:fld>
            <a:endParaRPr lang="en-US" dirty="0"/>
          </a:p>
        </p:txBody>
      </p:sp>
      <p:sp>
        <p:nvSpPr>
          <p:cNvPr id="31" name="Text Placeholder 30">
            <a:extLst>
              <a:ext uri="{FF2B5EF4-FFF2-40B4-BE49-F238E27FC236}">
                <a16:creationId xmlns:a16="http://schemas.microsoft.com/office/drawing/2014/main" xmlns="" id="{CEA7BD84-7BFE-EF4E-9B13-316DC6D03AF6}"/>
              </a:ext>
            </a:extLst>
          </p:cNvPr>
          <p:cNvSpPr>
            <a:spLocks noGrp="1"/>
          </p:cNvSpPr>
          <p:nvPr>
            <p:ph type="body" sz="quarter" idx="10" hasCustomPrompt="1"/>
          </p:nvPr>
        </p:nvSpPr>
        <p:spPr>
          <a:xfrm>
            <a:off x="1709057" y="1894561"/>
            <a:ext cx="8780056" cy="1408593"/>
          </a:xfrm>
        </p:spPr>
        <p:txBody>
          <a:bodyPr>
            <a:noAutofit/>
          </a:bodyPr>
          <a:lstStyle>
            <a:lvl1pPr marL="0" indent="0" algn="ctr">
              <a:buNone/>
              <a:defRPr sz="6000" b="0" i="1">
                <a:latin typeface="Arial Nova Cond Light" panose="020B0506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Click to add headline</a:t>
            </a:r>
          </a:p>
          <a:p>
            <a:pPr lvl="0"/>
            <a:r>
              <a:rPr lang="en-US" dirty="0"/>
              <a:t>Line 2</a:t>
            </a:r>
          </a:p>
        </p:txBody>
      </p:sp>
      <p:sp>
        <p:nvSpPr>
          <p:cNvPr id="33" name="Text Placeholder 32">
            <a:extLst>
              <a:ext uri="{FF2B5EF4-FFF2-40B4-BE49-F238E27FC236}">
                <a16:creationId xmlns:a16="http://schemas.microsoft.com/office/drawing/2014/main" xmlns="" id="{02FD7F50-5780-3D4F-A7C8-CE5F06B45506}"/>
              </a:ext>
            </a:extLst>
          </p:cNvPr>
          <p:cNvSpPr>
            <a:spLocks noGrp="1"/>
          </p:cNvSpPr>
          <p:nvPr>
            <p:ph type="body" sz="quarter" idx="11" hasCustomPrompt="1"/>
          </p:nvPr>
        </p:nvSpPr>
        <p:spPr>
          <a:xfrm>
            <a:off x="4827059" y="1363231"/>
            <a:ext cx="2537884" cy="241300"/>
          </a:xfrm>
        </p:spPr>
        <p:txBody>
          <a:bodyPr>
            <a:noAutofit/>
          </a:bodyPr>
          <a:lstStyle>
            <a:lvl1pPr marL="0" indent="0" algn="ctr">
              <a:buNone/>
              <a:defRPr sz="1334" b="1" i="0" spc="200">
                <a:solidFill>
                  <a:srgbClr val="3262AA"/>
                </a:solidFill>
                <a:latin typeface="Arial Nova Cond" panose="020F0502020204030204" pitchFamily="34" charset="0"/>
                <a:cs typeface="Arial Nova Cond" panose="020F0502020204030204" pitchFamily="34" charset="0"/>
              </a:defRPr>
            </a:lvl1pPr>
            <a:lvl2pPr marL="609585" indent="0">
              <a:buNone/>
              <a:defRPr sz="1600">
                <a:latin typeface="Century Gothic" panose="020B0502020202020204" pitchFamily="34" charset="0"/>
              </a:defRPr>
            </a:lvl2pPr>
            <a:lvl3pPr marL="1219170" indent="0">
              <a:buNone/>
              <a:defRPr sz="1600">
                <a:latin typeface="Century Gothic" panose="020B0502020202020204" pitchFamily="34" charset="0"/>
              </a:defRPr>
            </a:lvl3pPr>
            <a:lvl4pPr marL="1828755" indent="0">
              <a:buNone/>
              <a:defRPr sz="1600">
                <a:latin typeface="Century Gothic" panose="020B0502020202020204" pitchFamily="34" charset="0"/>
              </a:defRPr>
            </a:lvl4pPr>
            <a:lvl5pPr marL="2438339" indent="0">
              <a:buNone/>
              <a:defRPr sz="1600">
                <a:latin typeface="Century Gothic" panose="020B0502020202020204" pitchFamily="34" charset="0"/>
              </a:defRPr>
            </a:lvl5pPr>
          </a:lstStyle>
          <a:p>
            <a:pPr lvl="0"/>
            <a:r>
              <a:rPr lang="en-US" dirty="0"/>
              <a:t>DATE</a:t>
            </a:r>
          </a:p>
        </p:txBody>
      </p:sp>
      <p:sp>
        <p:nvSpPr>
          <p:cNvPr id="39" name="Text Placeholder 38">
            <a:extLst>
              <a:ext uri="{FF2B5EF4-FFF2-40B4-BE49-F238E27FC236}">
                <a16:creationId xmlns:a16="http://schemas.microsoft.com/office/drawing/2014/main" xmlns="" id="{371C5312-971E-E940-8564-704DB7D2EE30}"/>
              </a:ext>
            </a:extLst>
          </p:cNvPr>
          <p:cNvSpPr>
            <a:spLocks noGrp="1"/>
          </p:cNvSpPr>
          <p:nvPr>
            <p:ph type="body" sz="quarter" idx="13" hasCustomPrompt="1"/>
          </p:nvPr>
        </p:nvSpPr>
        <p:spPr>
          <a:xfrm>
            <a:off x="2395008" y="3593182"/>
            <a:ext cx="7717367" cy="391886"/>
          </a:xfrm>
        </p:spPr>
        <p:txBody>
          <a:bodyPr>
            <a:normAutofit/>
          </a:bodyPr>
          <a:lstStyle>
            <a:lvl1pPr marL="0" indent="0" algn="ctr">
              <a:buNone/>
              <a:defRPr sz="3334" b="0" i="0">
                <a:latin typeface="Arial Nova Cond Light" panose="020B0506020202020204" pitchFamily="34" charset="0"/>
              </a:defRPr>
            </a:lvl1pPr>
          </a:lstStyle>
          <a:p>
            <a:pPr lvl="0"/>
            <a:r>
              <a:rPr lang="en-US" dirty="0"/>
              <a:t>SUBHEAD HERE (if needed)</a:t>
            </a:r>
          </a:p>
        </p:txBody>
      </p:sp>
    </p:spTree>
    <p:extLst>
      <p:ext uri="{BB962C8B-B14F-4D97-AF65-F5344CB8AC3E}">
        <p14:creationId xmlns:p14="http://schemas.microsoft.com/office/powerpoint/2010/main" val="2808495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with Ima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5B631E72-0D1A-F54B-9527-4A0694B54BCD}"/>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7" name="Title 20">
            <a:extLst>
              <a:ext uri="{FF2B5EF4-FFF2-40B4-BE49-F238E27FC236}">
                <a16:creationId xmlns:a16="http://schemas.microsoft.com/office/drawing/2014/main" xmlns="" id="{6C139F08-99D8-A749-984B-A6E09CD8D6C6}"/>
              </a:ext>
            </a:extLst>
          </p:cNvPr>
          <p:cNvSpPr txBox="1">
            <a:spLocks/>
          </p:cNvSpPr>
          <p:nvPr userDrawn="1"/>
        </p:nvSpPr>
        <p:spPr>
          <a:xfrm>
            <a:off x="595151" y="4516611"/>
            <a:ext cx="867681" cy="600305"/>
          </a:xfrm>
          <a:prstGeom prst="rect">
            <a:avLst/>
          </a:prstGeom>
        </p:spPr>
        <p:txBody>
          <a:bodyPr vert="horz" lIns="45732" tIns="22866" rIns="45732" bIns="22866"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601" b="1" i="0" dirty="0">
                <a:solidFill>
                  <a:srgbClr val="4EAEAF"/>
                </a:solidFill>
                <a:latin typeface="Arial Nova Cond" panose="020F0502020204030204" pitchFamily="34" charset="0"/>
                <a:cs typeface="Lato Light"/>
              </a:rPr>
              <a:t>03</a:t>
            </a:r>
            <a:r>
              <a:rPr lang="en-US" sz="3601" b="1" i="0" dirty="0">
                <a:solidFill>
                  <a:schemeClr val="accent3"/>
                </a:solidFill>
                <a:latin typeface="Arial Nova Cond" panose="020F0502020204030204" pitchFamily="34" charset="0"/>
                <a:cs typeface="Lato Light"/>
              </a:rPr>
              <a:t> </a:t>
            </a:r>
          </a:p>
        </p:txBody>
      </p:sp>
      <p:sp>
        <p:nvSpPr>
          <p:cNvPr id="9" name="Title 20">
            <a:extLst>
              <a:ext uri="{FF2B5EF4-FFF2-40B4-BE49-F238E27FC236}">
                <a16:creationId xmlns:a16="http://schemas.microsoft.com/office/drawing/2014/main" xmlns="" id="{4C92F6AD-75EA-9B45-BD07-F247C069AEAD}"/>
              </a:ext>
            </a:extLst>
          </p:cNvPr>
          <p:cNvSpPr txBox="1">
            <a:spLocks/>
          </p:cNvSpPr>
          <p:nvPr userDrawn="1"/>
        </p:nvSpPr>
        <p:spPr>
          <a:xfrm>
            <a:off x="598707" y="1234984"/>
            <a:ext cx="867681" cy="600305"/>
          </a:xfrm>
          <a:prstGeom prst="rect">
            <a:avLst/>
          </a:prstGeom>
        </p:spPr>
        <p:txBody>
          <a:bodyPr vert="horz" lIns="45732" tIns="22866" rIns="45732" bIns="22866"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601" b="1" i="0" dirty="0">
                <a:solidFill>
                  <a:srgbClr val="3262AA"/>
                </a:solidFill>
                <a:latin typeface="Arial Nova Cond" panose="020F0502020204030204" pitchFamily="34" charset="0"/>
                <a:cs typeface="Lato Light"/>
              </a:rPr>
              <a:t>01</a:t>
            </a:r>
            <a:r>
              <a:rPr lang="en-US" sz="3601" b="1" dirty="0">
                <a:solidFill>
                  <a:schemeClr val="accent1"/>
                </a:solidFill>
                <a:latin typeface="Lato Light"/>
                <a:cs typeface="Lato Light"/>
              </a:rPr>
              <a:t> </a:t>
            </a:r>
          </a:p>
        </p:txBody>
      </p:sp>
      <p:sp>
        <p:nvSpPr>
          <p:cNvPr id="10" name="Title 20">
            <a:extLst>
              <a:ext uri="{FF2B5EF4-FFF2-40B4-BE49-F238E27FC236}">
                <a16:creationId xmlns:a16="http://schemas.microsoft.com/office/drawing/2014/main" xmlns="" id="{5C8A760D-9C42-2646-BA1F-1FDD5B4D4061}"/>
              </a:ext>
            </a:extLst>
          </p:cNvPr>
          <p:cNvSpPr txBox="1">
            <a:spLocks/>
          </p:cNvSpPr>
          <p:nvPr userDrawn="1"/>
        </p:nvSpPr>
        <p:spPr>
          <a:xfrm>
            <a:off x="597743" y="2864700"/>
            <a:ext cx="867681" cy="600305"/>
          </a:xfrm>
          <a:prstGeom prst="rect">
            <a:avLst/>
          </a:prstGeom>
        </p:spPr>
        <p:txBody>
          <a:bodyPr vert="horz" lIns="45732" tIns="22866" rIns="45732" bIns="22866"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601" b="1" i="0" dirty="0">
                <a:solidFill>
                  <a:srgbClr val="DF5C40"/>
                </a:solidFill>
                <a:latin typeface="Arial Nova Cond" panose="020F0502020204030204" pitchFamily="34" charset="0"/>
                <a:cs typeface="Lato Light"/>
              </a:rPr>
              <a:t>02</a:t>
            </a:r>
            <a:r>
              <a:rPr lang="en-US" sz="3601" b="1" dirty="0">
                <a:solidFill>
                  <a:schemeClr val="accent2"/>
                </a:solidFill>
                <a:latin typeface="Lato Light"/>
                <a:cs typeface="Lato Light"/>
              </a:rPr>
              <a:t> </a:t>
            </a:r>
          </a:p>
        </p:txBody>
      </p:sp>
      <p:sp>
        <p:nvSpPr>
          <p:cNvPr id="23" name="Picture Placeholder 1">
            <a:extLst>
              <a:ext uri="{FF2B5EF4-FFF2-40B4-BE49-F238E27FC236}">
                <a16:creationId xmlns:a16="http://schemas.microsoft.com/office/drawing/2014/main" xmlns="" id="{FB995FA3-6F47-3943-BCE7-0E590241AC88}"/>
              </a:ext>
            </a:extLst>
          </p:cNvPr>
          <p:cNvSpPr>
            <a:spLocks noGrp="1"/>
          </p:cNvSpPr>
          <p:nvPr>
            <p:ph type="pic" sz="quarter" idx="27" hasCustomPrompt="1"/>
          </p:nvPr>
        </p:nvSpPr>
        <p:spPr>
          <a:xfrm>
            <a:off x="7387672" y="-29656"/>
            <a:ext cx="4804328" cy="6887656"/>
          </a:xfrm>
          <a:solidFill>
            <a:schemeClr val="bg1">
              <a:lumMod val="95000"/>
            </a:schemeClr>
          </a:solidFill>
        </p:spPr>
        <p:txBody>
          <a:bodyPr anchor="ctr">
            <a:normAutofit/>
          </a:bodyPr>
          <a:lstStyle>
            <a:lvl1pPr marL="0" indent="0" algn="ctr">
              <a:buNone/>
              <a:defRPr sz="1334"/>
            </a:lvl1pPr>
          </a:lstStyle>
          <a:p>
            <a:r>
              <a:rPr lang="en-US" dirty="0"/>
              <a:t>Click to add image</a:t>
            </a:r>
          </a:p>
        </p:txBody>
      </p:sp>
      <p:sp>
        <p:nvSpPr>
          <p:cNvPr id="29" name="Rectangle 28">
            <a:extLst>
              <a:ext uri="{FF2B5EF4-FFF2-40B4-BE49-F238E27FC236}">
                <a16:creationId xmlns:a16="http://schemas.microsoft.com/office/drawing/2014/main" xmlns="" id="{F766532F-28F8-A141-89D8-0B03BDE83EA9}"/>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1" name="Text Placeholder 2">
            <a:extLst>
              <a:ext uri="{FF2B5EF4-FFF2-40B4-BE49-F238E27FC236}">
                <a16:creationId xmlns:a16="http://schemas.microsoft.com/office/drawing/2014/main" xmlns="" id="{10DB7DDF-4A13-E848-ABE9-9233AB0A7FE1}"/>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32" name="Text Placeholder 3">
            <a:extLst>
              <a:ext uri="{FF2B5EF4-FFF2-40B4-BE49-F238E27FC236}">
                <a16:creationId xmlns:a16="http://schemas.microsoft.com/office/drawing/2014/main" xmlns="" id="{B64C64CA-1083-A14E-A9F6-46836D5C755F}"/>
              </a:ext>
            </a:extLst>
          </p:cNvPr>
          <p:cNvSpPr>
            <a:spLocks noGrp="1"/>
          </p:cNvSpPr>
          <p:nvPr>
            <p:ph type="body" sz="quarter" idx="14" hasCustomPrompt="1"/>
          </p:nvPr>
        </p:nvSpPr>
        <p:spPr>
          <a:xfrm>
            <a:off x="1462831" y="1748953"/>
            <a:ext cx="478557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33" name="Text Placeholder 3">
            <a:extLst>
              <a:ext uri="{FF2B5EF4-FFF2-40B4-BE49-F238E27FC236}">
                <a16:creationId xmlns:a16="http://schemas.microsoft.com/office/drawing/2014/main" xmlns="" id="{C7A704E0-35DC-B744-B598-982489437193}"/>
              </a:ext>
            </a:extLst>
          </p:cNvPr>
          <p:cNvSpPr>
            <a:spLocks noGrp="1"/>
          </p:cNvSpPr>
          <p:nvPr>
            <p:ph type="body" sz="quarter" idx="15" hasCustomPrompt="1"/>
          </p:nvPr>
        </p:nvSpPr>
        <p:spPr>
          <a:xfrm>
            <a:off x="1462831" y="1370123"/>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34" name="Text Placeholder 3">
            <a:extLst>
              <a:ext uri="{FF2B5EF4-FFF2-40B4-BE49-F238E27FC236}">
                <a16:creationId xmlns:a16="http://schemas.microsoft.com/office/drawing/2014/main" xmlns="" id="{D1D5B043-2849-394E-BBFA-F009F25D951B}"/>
              </a:ext>
            </a:extLst>
          </p:cNvPr>
          <p:cNvSpPr>
            <a:spLocks noGrp="1"/>
          </p:cNvSpPr>
          <p:nvPr>
            <p:ph type="body" sz="quarter" idx="28" hasCustomPrompt="1"/>
          </p:nvPr>
        </p:nvSpPr>
        <p:spPr>
          <a:xfrm>
            <a:off x="1462831" y="5022833"/>
            <a:ext cx="478557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35" name="Text Placeholder 3">
            <a:extLst>
              <a:ext uri="{FF2B5EF4-FFF2-40B4-BE49-F238E27FC236}">
                <a16:creationId xmlns:a16="http://schemas.microsoft.com/office/drawing/2014/main" xmlns="" id="{B568A897-F570-1D43-9FB9-38217FB59D18}"/>
              </a:ext>
            </a:extLst>
          </p:cNvPr>
          <p:cNvSpPr>
            <a:spLocks noGrp="1"/>
          </p:cNvSpPr>
          <p:nvPr>
            <p:ph type="body" sz="quarter" idx="29" hasCustomPrompt="1"/>
          </p:nvPr>
        </p:nvSpPr>
        <p:spPr>
          <a:xfrm>
            <a:off x="1462831" y="4644003"/>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36" name="Text Placeholder 3">
            <a:extLst>
              <a:ext uri="{FF2B5EF4-FFF2-40B4-BE49-F238E27FC236}">
                <a16:creationId xmlns:a16="http://schemas.microsoft.com/office/drawing/2014/main" xmlns="" id="{B9A71626-326D-CF48-92FE-D209BC11A587}"/>
              </a:ext>
            </a:extLst>
          </p:cNvPr>
          <p:cNvSpPr>
            <a:spLocks noGrp="1"/>
          </p:cNvSpPr>
          <p:nvPr>
            <p:ph type="body" sz="quarter" idx="30" hasCustomPrompt="1"/>
          </p:nvPr>
        </p:nvSpPr>
        <p:spPr>
          <a:xfrm>
            <a:off x="1462831" y="3373647"/>
            <a:ext cx="478557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37" name="Text Placeholder 3">
            <a:extLst>
              <a:ext uri="{FF2B5EF4-FFF2-40B4-BE49-F238E27FC236}">
                <a16:creationId xmlns:a16="http://schemas.microsoft.com/office/drawing/2014/main" xmlns="" id="{B1398907-84A9-6D42-A4B0-A2BA3E636DEB}"/>
              </a:ext>
            </a:extLst>
          </p:cNvPr>
          <p:cNvSpPr>
            <a:spLocks noGrp="1"/>
          </p:cNvSpPr>
          <p:nvPr>
            <p:ph type="body" sz="quarter" idx="31" hasCustomPrompt="1"/>
          </p:nvPr>
        </p:nvSpPr>
        <p:spPr>
          <a:xfrm>
            <a:off x="1462831" y="2994818"/>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2053226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ategories with Image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10A6E434-BCCB-7E45-8BB2-A32B5BABA0B9}"/>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58" name="Rectangle 57">
            <a:extLst>
              <a:ext uri="{FF2B5EF4-FFF2-40B4-BE49-F238E27FC236}">
                <a16:creationId xmlns:a16="http://schemas.microsoft.com/office/drawing/2014/main" xmlns="" id="{9F4A3837-8C14-F445-A576-0E8736B99461}"/>
              </a:ext>
            </a:extLst>
          </p:cNvPr>
          <p:cNvSpPr/>
          <p:nvPr userDrawn="1"/>
        </p:nvSpPr>
        <p:spPr>
          <a:xfrm>
            <a:off x="760611" y="4821700"/>
            <a:ext cx="3318495" cy="870665"/>
          </a:xfrm>
          <a:prstGeom prst="rect">
            <a:avLst/>
          </a:prstGeom>
          <a:solidFill>
            <a:srgbClr val="326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59" name="Rectangle 58">
            <a:extLst>
              <a:ext uri="{FF2B5EF4-FFF2-40B4-BE49-F238E27FC236}">
                <a16:creationId xmlns:a16="http://schemas.microsoft.com/office/drawing/2014/main" xmlns="" id="{D13E41B3-64D6-8C4B-8AF8-DF3F20089C3B}"/>
              </a:ext>
            </a:extLst>
          </p:cNvPr>
          <p:cNvSpPr/>
          <p:nvPr userDrawn="1"/>
        </p:nvSpPr>
        <p:spPr>
          <a:xfrm>
            <a:off x="4484390" y="4821700"/>
            <a:ext cx="3318495" cy="870665"/>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Rectangle 59">
            <a:extLst>
              <a:ext uri="{FF2B5EF4-FFF2-40B4-BE49-F238E27FC236}">
                <a16:creationId xmlns:a16="http://schemas.microsoft.com/office/drawing/2014/main" xmlns="" id="{A0C2B846-F22E-B946-AEA4-FADCE44AA364}"/>
              </a:ext>
            </a:extLst>
          </p:cNvPr>
          <p:cNvSpPr/>
          <p:nvPr userDrawn="1"/>
        </p:nvSpPr>
        <p:spPr>
          <a:xfrm>
            <a:off x="8208170" y="4821700"/>
            <a:ext cx="3318495" cy="870665"/>
          </a:xfrm>
          <a:prstGeom prst="rect">
            <a:avLst/>
          </a:prstGeom>
          <a:solidFill>
            <a:srgbClr val="4EA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7" name="Picture Placeholder 33">
            <a:extLst>
              <a:ext uri="{FF2B5EF4-FFF2-40B4-BE49-F238E27FC236}">
                <a16:creationId xmlns:a16="http://schemas.microsoft.com/office/drawing/2014/main" xmlns="" id="{A45F5E33-ADFF-D943-922D-E3427A0E797D}"/>
              </a:ext>
            </a:extLst>
          </p:cNvPr>
          <p:cNvSpPr>
            <a:spLocks noGrp="1"/>
          </p:cNvSpPr>
          <p:nvPr>
            <p:ph type="pic" sz="quarter" idx="29" hasCustomPrompt="1"/>
          </p:nvPr>
        </p:nvSpPr>
        <p:spPr>
          <a:xfrm>
            <a:off x="8208170" y="2664068"/>
            <a:ext cx="3318495" cy="1966547"/>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68" name="Picture Placeholder 32">
            <a:extLst>
              <a:ext uri="{FF2B5EF4-FFF2-40B4-BE49-F238E27FC236}">
                <a16:creationId xmlns:a16="http://schemas.microsoft.com/office/drawing/2014/main" xmlns="" id="{1410EE6D-702C-3747-9FCD-23C80794A709}"/>
              </a:ext>
            </a:extLst>
          </p:cNvPr>
          <p:cNvSpPr>
            <a:spLocks noGrp="1"/>
          </p:cNvSpPr>
          <p:nvPr>
            <p:ph type="pic" sz="quarter" idx="30" hasCustomPrompt="1"/>
          </p:nvPr>
        </p:nvSpPr>
        <p:spPr>
          <a:xfrm>
            <a:off x="4484390" y="2664068"/>
            <a:ext cx="3318495" cy="1966547"/>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69" name="Picture Placeholder 31">
            <a:extLst>
              <a:ext uri="{FF2B5EF4-FFF2-40B4-BE49-F238E27FC236}">
                <a16:creationId xmlns:a16="http://schemas.microsoft.com/office/drawing/2014/main" xmlns="" id="{F9FAFC22-9824-8742-84D5-A23B9F12D11B}"/>
              </a:ext>
            </a:extLst>
          </p:cNvPr>
          <p:cNvSpPr>
            <a:spLocks noGrp="1"/>
          </p:cNvSpPr>
          <p:nvPr>
            <p:ph type="pic" sz="quarter" idx="31" hasCustomPrompt="1"/>
          </p:nvPr>
        </p:nvSpPr>
        <p:spPr>
          <a:xfrm>
            <a:off x="760611" y="2664068"/>
            <a:ext cx="3318495" cy="1966547"/>
          </a:xfrm>
          <a:solidFill>
            <a:schemeClr val="bg1">
              <a:lumMod val="95000"/>
            </a:schemeClr>
          </a:solidFill>
        </p:spPr>
        <p:txBody>
          <a:bodyPr anchor="ctr">
            <a:normAutofit/>
          </a:bodyPr>
          <a:lstStyle>
            <a:lvl1pPr marL="0" indent="0" algn="ctr">
              <a:buNone/>
              <a:defRPr sz="1334"/>
            </a:lvl1pPr>
          </a:lstStyle>
          <a:p>
            <a:r>
              <a:rPr lang="en-US" dirty="0"/>
              <a:t>Click to add image</a:t>
            </a:r>
          </a:p>
        </p:txBody>
      </p:sp>
      <p:sp>
        <p:nvSpPr>
          <p:cNvPr id="71" name="Rectangle 70">
            <a:extLst>
              <a:ext uri="{FF2B5EF4-FFF2-40B4-BE49-F238E27FC236}">
                <a16:creationId xmlns:a16="http://schemas.microsoft.com/office/drawing/2014/main" xmlns="" id="{F5CDA766-CEB2-0944-A6B3-353B222B0987}"/>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3" name="Text Placeholder 2">
            <a:extLst>
              <a:ext uri="{FF2B5EF4-FFF2-40B4-BE49-F238E27FC236}">
                <a16:creationId xmlns:a16="http://schemas.microsoft.com/office/drawing/2014/main" xmlns="" id="{77EC9773-0F03-754A-B420-A4EAA07B6072}"/>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74" name="Text Placeholder 3">
            <a:extLst>
              <a:ext uri="{FF2B5EF4-FFF2-40B4-BE49-F238E27FC236}">
                <a16:creationId xmlns:a16="http://schemas.microsoft.com/office/drawing/2014/main" xmlns="" id="{BA184B99-42D0-9049-B361-C038E8EDA98D}"/>
              </a:ext>
            </a:extLst>
          </p:cNvPr>
          <p:cNvSpPr>
            <a:spLocks noGrp="1"/>
          </p:cNvSpPr>
          <p:nvPr>
            <p:ph type="body" sz="quarter" idx="14" hasCustomPrompt="1"/>
          </p:nvPr>
        </p:nvSpPr>
        <p:spPr>
          <a:xfrm>
            <a:off x="760610" y="1878013"/>
            <a:ext cx="10702048" cy="676972"/>
          </a:xfrm>
        </p:spPr>
        <p:txBody>
          <a:bodyPr>
            <a:noAutofit/>
          </a:bodyPr>
          <a:lstStyle>
            <a:lvl1pPr marL="0" indent="0">
              <a:lnSpc>
                <a:spcPct val="100000"/>
              </a:lnSpc>
              <a:buNone/>
              <a:defRPr sz="24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sp>
        <p:nvSpPr>
          <p:cNvPr id="75" name="Text Placeholder 3">
            <a:extLst>
              <a:ext uri="{FF2B5EF4-FFF2-40B4-BE49-F238E27FC236}">
                <a16:creationId xmlns:a16="http://schemas.microsoft.com/office/drawing/2014/main" xmlns="" id="{DA5BB7A7-F234-714D-A229-D8D4F982BBB2}"/>
              </a:ext>
            </a:extLst>
          </p:cNvPr>
          <p:cNvSpPr>
            <a:spLocks noGrp="1"/>
          </p:cNvSpPr>
          <p:nvPr>
            <p:ph type="body" sz="quarter" idx="19" hasCustomPrompt="1"/>
          </p:nvPr>
        </p:nvSpPr>
        <p:spPr>
          <a:xfrm>
            <a:off x="759892" y="5096053"/>
            <a:ext cx="3322250" cy="306542"/>
          </a:xfrm>
        </p:spPr>
        <p:txBody>
          <a:bodyPr>
            <a:noAutofit/>
          </a:bodyPr>
          <a:lstStyle>
            <a:lvl1pPr marL="0" indent="0" algn="ctr">
              <a:lnSpc>
                <a:spcPct val="100000"/>
              </a:lnSpc>
              <a:buNone/>
              <a:defRPr sz="2400" b="0" i="0">
                <a:solidFill>
                  <a:schemeClr val="bg1"/>
                </a:solidFill>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6" name="Text Placeholder 3">
            <a:extLst>
              <a:ext uri="{FF2B5EF4-FFF2-40B4-BE49-F238E27FC236}">
                <a16:creationId xmlns:a16="http://schemas.microsoft.com/office/drawing/2014/main" xmlns="" id="{1592D496-4FE7-9C49-8D3B-B312C5A5E160}"/>
              </a:ext>
            </a:extLst>
          </p:cNvPr>
          <p:cNvSpPr>
            <a:spLocks noGrp="1"/>
          </p:cNvSpPr>
          <p:nvPr>
            <p:ph type="body" sz="quarter" idx="32" hasCustomPrompt="1"/>
          </p:nvPr>
        </p:nvSpPr>
        <p:spPr>
          <a:xfrm>
            <a:off x="4471923" y="5096053"/>
            <a:ext cx="3322250" cy="306542"/>
          </a:xfrm>
        </p:spPr>
        <p:txBody>
          <a:bodyPr>
            <a:noAutofit/>
          </a:bodyPr>
          <a:lstStyle>
            <a:lvl1pPr marL="0" indent="0" algn="ctr">
              <a:lnSpc>
                <a:spcPct val="100000"/>
              </a:lnSpc>
              <a:buNone/>
              <a:defRPr sz="2400" b="0" i="0">
                <a:solidFill>
                  <a:schemeClr val="bg1"/>
                </a:solidFill>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7" name="Text Placeholder 3">
            <a:extLst>
              <a:ext uri="{FF2B5EF4-FFF2-40B4-BE49-F238E27FC236}">
                <a16:creationId xmlns:a16="http://schemas.microsoft.com/office/drawing/2014/main" xmlns="" id="{86435FBE-AF07-E245-9A0F-41B24D077844}"/>
              </a:ext>
            </a:extLst>
          </p:cNvPr>
          <p:cNvSpPr>
            <a:spLocks noGrp="1"/>
          </p:cNvSpPr>
          <p:nvPr>
            <p:ph type="body" sz="quarter" idx="33" hasCustomPrompt="1"/>
          </p:nvPr>
        </p:nvSpPr>
        <p:spPr>
          <a:xfrm>
            <a:off x="8208170" y="5096053"/>
            <a:ext cx="3322250" cy="306542"/>
          </a:xfrm>
        </p:spPr>
        <p:txBody>
          <a:bodyPr>
            <a:noAutofit/>
          </a:bodyPr>
          <a:lstStyle>
            <a:lvl1pPr marL="0" indent="0" algn="ctr">
              <a:lnSpc>
                <a:spcPct val="100000"/>
              </a:lnSpc>
              <a:buNone/>
              <a:defRPr sz="2400" b="0" i="0">
                <a:solidFill>
                  <a:schemeClr val="bg1"/>
                </a:solidFill>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2092237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lternate Bullets with Im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F982379A-2124-2641-8112-9EF25576F348}"/>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41" name="Rectangle 40">
            <a:extLst>
              <a:ext uri="{FF2B5EF4-FFF2-40B4-BE49-F238E27FC236}">
                <a16:creationId xmlns:a16="http://schemas.microsoft.com/office/drawing/2014/main" xmlns="" id="{E0F452CB-563B-5243-81D1-F96F2B4AA2DD}"/>
              </a:ext>
            </a:extLst>
          </p:cNvPr>
          <p:cNvSpPr/>
          <p:nvPr userDrawn="1"/>
        </p:nvSpPr>
        <p:spPr>
          <a:xfrm>
            <a:off x="5695214" y="1778787"/>
            <a:ext cx="5636474" cy="2572420"/>
          </a:xfrm>
          <a:prstGeom prst="rect">
            <a:avLst/>
          </a:prstGeom>
          <a:solidFill>
            <a:srgbClr val="4EAEA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32" tIns="22866" rIns="45732" bIns="22866" numCol="1" spcCol="0" rtlCol="0" fromWordArt="0" anchor="ctr" anchorCtr="0" forceAA="0" compatLnSpc="1">
            <a:prstTxWarp prst="textNoShape">
              <a:avLst/>
            </a:prstTxWarp>
            <a:noAutofit/>
          </a:bodyPr>
          <a:lstStyle/>
          <a:p>
            <a:pPr algn="ctr"/>
            <a:endParaRPr lang="en-US" sz="1801" dirty="0"/>
          </a:p>
        </p:txBody>
      </p:sp>
      <p:sp>
        <p:nvSpPr>
          <p:cNvPr id="42" name="Round Same Side Corner Rectangle 41">
            <a:extLst>
              <a:ext uri="{FF2B5EF4-FFF2-40B4-BE49-F238E27FC236}">
                <a16:creationId xmlns:a16="http://schemas.microsoft.com/office/drawing/2014/main" xmlns="" id="{670D6A8E-2558-A041-9A00-085CDFEEF805}"/>
              </a:ext>
            </a:extLst>
          </p:cNvPr>
          <p:cNvSpPr/>
          <p:nvPr userDrawn="1"/>
        </p:nvSpPr>
        <p:spPr>
          <a:xfrm rot="10800000" flipH="1">
            <a:off x="6027730" y="1993884"/>
            <a:ext cx="54842" cy="451844"/>
          </a:xfrm>
          <a:prstGeom prst="round2SameRect">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38" tIns="54870" rIns="109738" bIns="54870" rtlCol="0" anchor="ctr"/>
          <a:lstStyle/>
          <a:p>
            <a:endParaRPr lang="bg-BG" sz="1801" dirty="0">
              <a:solidFill>
                <a:srgbClr val="FFFFFF"/>
              </a:solidFill>
              <a:latin typeface="Lato Light"/>
              <a:cs typeface="Lato Light"/>
            </a:endParaRPr>
          </a:p>
        </p:txBody>
      </p:sp>
      <p:sp>
        <p:nvSpPr>
          <p:cNvPr id="43" name="Round Same Side Corner Rectangle 42">
            <a:extLst>
              <a:ext uri="{FF2B5EF4-FFF2-40B4-BE49-F238E27FC236}">
                <a16:creationId xmlns:a16="http://schemas.microsoft.com/office/drawing/2014/main" xmlns="" id="{6D938B4B-1E5A-3B44-B54A-EF9B9CF40317}"/>
              </a:ext>
            </a:extLst>
          </p:cNvPr>
          <p:cNvSpPr/>
          <p:nvPr userDrawn="1"/>
        </p:nvSpPr>
        <p:spPr>
          <a:xfrm rot="10800000" flipH="1">
            <a:off x="6026248" y="2842084"/>
            <a:ext cx="54842" cy="451844"/>
          </a:xfrm>
          <a:prstGeom prst="round2SameRect">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38" tIns="54870" rIns="109738" bIns="54870" rtlCol="0" anchor="ctr"/>
          <a:lstStyle/>
          <a:p>
            <a:endParaRPr lang="bg-BG" sz="1801" dirty="0">
              <a:solidFill>
                <a:srgbClr val="FFFFFF"/>
              </a:solidFill>
              <a:latin typeface="Lato Light"/>
              <a:cs typeface="Lato Light"/>
            </a:endParaRPr>
          </a:p>
        </p:txBody>
      </p:sp>
      <p:sp>
        <p:nvSpPr>
          <p:cNvPr id="44" name="Round Same Side Corner Rectangle 43">
            <a:extLst>
              <a:ext uri="{FF2B5EF4-FFF2-40B4-BE49-F238E27FC236}">
                <a16:creationId xmlns:a16="http://schemas.microsoft.com/office/drawing/2014/main" xmlns="" id="{5694FEE4-17DA-7543-8C13-7A01B82BB4A1}"/>
              </a:ext>
            </a:extLst>
          </p:cNvPr>
          <p:cNvSpPr/>
          <p:nvPr userDrawn="1"/>
        </p:nvSpPr>
        <p:spPr>
          <a:xfrm rot="10800000" flipH="1">
            <a:off x="6026248" y="3683825"/>
            <a:ext cx="54842" cy="451844"/>
          </a:xfrm>
          <a:prstGeom prst="round2SameRect">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38" tIns="54870" rIns="109738" bIns="54870" rtlCol="0" anchor="ctr"/>
          <a:lstStyle/>
          <a:p>
            <a:endParaRPr lang="bg-BG" sz="1801" dirty="0">
              <a:solidFill>
                <a:srgbClr val="FFFFFF"/>
              </a:solidFill>
              <a:latin typeface="Lato Light"/>
              <a:cs typeface="Lato Light"/>
            </a:endParaRPr>
          </a:p>
        </p:txBody>
      </p:sp>
      <p:sp>
        <p:nvSpPr>
          <p:cNvPr id="54" name="Picture Placeholder 1">
            <a:extLst>
              <a:ext uri="{FF2B5EF4-FFF2-40B4-BE49-F238E27FC236}">
                <a16:creationId xmlns:a16="http://schemas.microsoft.com/office/drawing/2014/main" xmlns="" id="{1DB25C94-9060-864E-B996-2DA65C25F2D2}"/>
              </a:ext>
            </a:extLst>
          </p:cNvPr>
          <p:cNvSpPr>
            <a:spLocks noGrp="1"/>
          </p:cNvSpPr>
          <p:nvPr>
            <p:ph type="pic" sz="quarter" idx="31" hasCustomPrompt="1"/>
          </p:nvPr>
        </p:nvSpPr>
        <p:spPr>
          <a:xfrm>
            <a:off x="861107" y="1778787"/>
            <a:ext cx="4741885" cy="2572420"/>
          </a:xfrm>
          <a:solidFill>
            <a:schemeClr val="bg1">
              <a:lumMod val="95000"/>
            </a:schemeClr>
          </a:solidFill>
        </p:spPr>
        <p:txBody>
          <a:bodyPr anchor="ctr">
            <a:normAutofit/>
          </a:bodyPr>
          <a:lstStyle>
            <a:lvl1pPr marL="0" indent="0" algn="ctr">
              <a:buNone/>
              <a:defRPr sz="1334"/>
            </a:lvl1pPr>
          </a:lstStyle>
          <a:p>
            <a:r>
              <a:rPr lang="en-US" dirty="0"/>
              <a:t>Click to add image</a:t>
            </a:r>
          </a:p>
        </p:txBody>
      </p:sp>
      <p:sp>
        <p:nvSpPr>
          <p:cNvPr id="56" name="Rectangle 55">
            <a:extLst>
              <a:ext uri="{FF2B5EF4-FFF2-40B4-BE49-F238E27FC236}">
                <a16:creationId xmlns:a16="http://schemas.microsoft.com/office/drawing/2014/main" xmlns="" id="{70186F70-B520-AF4D-87F5-1FE7C7CFB013}"/>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Text Placeholder 2">
            <a:extLst>
              <a:ext uri="{FF2B5EF4-FFF2-40B4-BE49-F238E27FC236}">
                <a16:creationId xmlns:a16="http://schemas.microsoft.com/office/drawing/2014/main" xmlns="" id="{82501CDB-73AD-2643-BA5F-33C1F3A4A624}"/>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cs typeface="Arial Nova Cond" panose="020F0502020204030204" pitchFamily="34" charset="0"/>
              </a:defRPr>
            </a:lvl1pPr>
          </a:lstStyle>
          <a:p>
            <a:pPr lvl="0"/>
            <a:r>
              <a:rPr lang="en-US" dirty="0"/>
              <a:t>Headline</a:t>
            </a:r>
          </a:p>
        </p:txBody>
      </p:sp>
      <p:sp>
        <p:nvSpPr>
          <p:cNvPr id="59" name="Text Placeholder 3">
            <a:extLst>
              <a:ext uri="{FF2B5EF4-FFF2-40B4-BE49-F238E27FC236}">
                <a16:creationId xmlns:a16="http://schemas.microsoft.com/office/drawing/2014/main" xmlns="" id="{E4CE2B85-0CAC-3045-9CEF-C1A00DC6ADA1}"/>
              </a:ext>
            </a:extLst>
          </p:cNvPr>
          <p:cNvSpPr>
            <a:spLocks noGrp="1"/>
          </p:cNvSpPr>
          <p:nvPr>
            <p:ph type="body" sz="quarter" idx="14" hasCustomPrompt="1"/>
          </p:nvPr>
        </p:nvSpPr>
        <p:spPr>
          <a:xfrm>
            <a:off x="760611" y="4791031"/>
            <a:ext cx="10702048" cy="676972"/>
          </a:xfrm>
        </p:spPr>
        <p:txBody>
          <a:bodyPr>
            <a:noAutofit/>
          </a:bodyPr>
          <a:lstStyle>
            <a:lvl1pPr marL="0" indent="0">
              <a:lnSpc>
                <a:spcPct val="100000"/>
              </a:lnSpc>
              <a:buNone/>
              <a:defRPr sz="24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sp>
        <p:nvSpPr>
          <p:cNvPr id="60" name="Text Placeholder 3">
            <a:extLst>
              <a:ext uri="{FF2B5EF4-FFF2-40B4-BE49-F238E27FC236}">
                <a16:creationId xmlns:a16="http://schemas.microsoft.com/office/drawing/2014/main" xmlns="" id="{13C77E02-450C-0243-BC8D-6C23C8604453}"/>
              </a:ext>
            </a:extLst>
          </p:cNvPr>
          <p:cNvSpPr>
            <a:spLocks noGrp="1"/>
          </p:cNvSpPr>
          <p:nvPr>
            <p:ph type="body" sz="quarter" idx="32" hasCustomPrompt="1"/>
          </p:nvPr>
        </p:nvSpPr>
        <p:spPr>
          <a:xfrm>
            <a:off x="6236660" y="1993884"/>
            <a:ext cx="4785570" cy="449839"/>
          </a:xfrm>
        </p:spPr>
        <p:txBody>
          <a:bodyPr>
            <a:noAutofit/>
          </a:bodyPr>
          <a:lstStyle>
            <a:lvl1pPr marL="0" indent="0">
              <a:lnSpc>
                <a:spcPct val="100000"/>
              </a:lnSpc>
              <a:buNone/>
              <a:defRPr sz="2000" b="0" i="0">
                <a:solidFill>
                  <a:schemeClr val="bg1"/>
                </a:solidFill>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61" name="Text Placeholder 3">
            <a:extLst>
              <a:ext uri="{FF2B5EF4-FFF2-40B4-BE49-F238E27FC236}">
                <a16:creationId xmlns:a16="http://schemas.microsoft.com/office/drawing/2014/main" xmlns="" id="{C6E15201-91C2-2840-829B-A0169A5DD066}"/>
              </a:ext>
            </a:extLst>
          </p:cNvPr>
          <p:cNvSpPr>
            <a:spLocks noGrp="1"/>
          </p:cNvSpPr>
          <p:nvPr>
            <p:ph type="body" sz="quarter" idx="28" hasCustomPrompt="1"/>
          </p:nvPr>
        </p:nvSpPr>
        <p:spPr>
          <a:xfrm>
            <a:off x="6236660" y="3692290"/>
            <a:ext cx="4785570" cy="443379"/>
          </a:xfrm>
        </p:spPr>
        <p:txBody>
          <a:bodyPr>
            <a:noAutofit/>
          </a:bodyPr>
          <a:lstStyle>
            <a:lvl1pPr marL="0" indent="0">
              <a:lnSpc>
                <a:spcPct val="100000"/>
              </a:lnSpc>
              <a:buNone/>
              <a:defRPr sz="2000" b="0" i="0">
                <a:solidFill>
                  <a:schemeClr val="bg1"/>
                </a:solidFill>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62" name="Text Placeholder 3">
            <a:extLst>
              <a:ext uri="{FF2B5EF4-FFF2-40B4-BE49-F238E27FC236}">
                <a16:creationId xmlns:a16="http://schemas.microsoft.com/office/drawing/2014/main" xmlns="" id="{ADF0BD3D-E6EC-074F-AD65-1893EF3C3027}"/>
              </a:ext>
            </a:extLst>
          </p:cNvPr>
          <p:cNvSpPr>
            <a:spLocks noGrp="1"/>
          </p:cNvSpPr>
          <p:nvPr>
            <p:ph type="body" sz="quarter" idx="30" hasCustomPrompt="1"/>
          </p:nvPr>
        </p:nvSpPr>
        <p:spPr>
          <a:xfrm>
            <a:off x="6236660" y="2842085"/>
            <a:ext cx="4785570" cy="451845"/>
          </a:xfrm>
        </p:spPr>
        <p:txBody>
          <a:bodyPr>
            <a:noAutofit/>
          </a:bodyPr>
          <a:lstStyle>
            <a:lvl1pPr marL="0" indent="0">
              <a:lnSpc>
                <a:spcPct val="100000"/>
              </a:lnSpc>
              <a:buNone/>
              <a:defRPr sz="2000" b="0" i="0">
                <a:solidFill>
                  <a:schemeClr val="bg1"/>
                </a:solidFill>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Tree>
    <p:extLst>
      <p:ext uri="{BB962C8B-B14F-4D97-AF65-F5344CB8AC3E}">
        <p14:creationId xmlns:p14="http://schemas.microsoft.com/office/powerpoint/2010/main" val="2491907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Icons with colo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9D983975-34E4-644F-AD49-D33F27F8E784}"/>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cxnSp>
        <p:nvCxnSpPr>
          <p:cNvPr id="21" name="Straight Connector 20">
            <a:extLst>
              <a:ext uri="{FF2B5EF4-FFF2-40B4-BE49-F238E27FC236}">
                <a16:creationId xmlns:a16="http://schemas.microsoft.com/office/drawing/2014/main" xmlns="" id="{9DDAB632-74EE-FC4F-ACBB-27B360EBC707}"/>
              </a:ext>
            </a:extLst>
          </p:cNvPr>
          <p:cNvCxnSpPr/>
          <p:nvPr userDrawn="1"/>
        </p:nvCxnSpPr>
        <p:spPr bwMode="auto">
          <a:xfrm>
            <a:off x="4333852" y="1951200"/>
            <a:ext cx="0" cy="29982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57FB83BC-1953-194D-BEBC-89FEBE1FE8DC}"/>
              </a:ext>
            </a:extLst>
          </p:cNvPr>
          <p:cNvCxnSpPr/>
          <p:nvPr userDrawn="1"/>
        </p:nvCxnSpPr>
        <p:spPr bwMode="auto">
          <a:xfrm>
            <a:off x="7885619" y="1951200"/>
            <a:ext cx="0" cy="29982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xmlns="" id="{D4C5BF97-7AA4-2D4B-8B4F-E20A96FF6E1D}"/>
              </a:ext>
            </a:extLst>
          </p:cNvPr>
          <p:cNvSpPr/>
          <p:nvPr userDrawn="1"/>
        </p:nvSpPr>
        <p:spPr bwMode="auto">
          <a:xfrm>
            <a:off x="1942787" y="2285853"/>
            <a:ext cx="1370061" cy="1017535"/>
          </a:xfrm>
          <a:prstGeom prst="ellipse">
            <a:avLst/>
          </a:prstGeom>
          <a:solidFill>
            <a:srgbClr val="3262A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1" dirty="0">
              <a:latin typeface="Lato Light"/>
              <a:cs typeface="Lato Light"/>
            </a:endParaRPr>
          </a:p>
        </p:txBody>
      </p:sp>
      <p:sp>
        <p:nvSpPr>
          <p:cNvPr id="24" name="Oval 23">
            <a:extLst>
              <a:ext uri="{FF2B5EF4-FFF2-40B4-BE49-F238E27FC236}">
                <a16:creationId xmlns:a16="http://schemas.microsoft.com/office/drawing/2014/main" xmlns="" id="{45038D20-218A-5E4C-A8BD-948F3C7B355A}"/>
              </a:ext>
            </a:extLst>
          </p:cNvPr>
          <p:cNvSpPr/>
          <p:nvPr userDrawn="1"/>
        </p:nvSpPr>
        <p:spPr bwMode="auto">
          <a:xfrm>
            <a:off x="5462802" y="2285141"/>
            <a:ext cx="1370061" cy="1018964"/>
          </a:xfrm>
          <a:prstGeom prst="ellipse">
            <a:avLst/>
          </a:prstGeom>
          <a:solidFill>
            <a:srgbClr val="4EAEA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1" dirty="0">
              <a:latin typeface="Lato Light"/>
              <a:cs typeface="Lato Light"/>
            </a:endParaRPr>
          </a:p>
        </p:txBody>
      </p:sp>
      <p:sp>
        <p:nvSpPr>
          <p:cNvPr id="25" name="Oval 24">
            <a:extLst>
              <a:ext uri="{FF2B5EF4-FFF2-40B4-BE49-F238E27FC236}">
                <a16:creationId xmlns:a16="http://schemas.microsoft.com/office/drawing/2014/main" xmlns="" id="{5164B977-528C-CB42-9943-65D0F3DF1811}"/>
              </a:ext>
            </a:extLst>
          </p:cNvPr>
          <p:cNvSpPr/>
          <p:nvPr userDrawn="1"/>
        </p:nvSpPr>
        <p:spPr bwMode="auto">
          <a:xfrm>
            <a:off x="9016686" y="2285141"/>
            <a:ext cx="1370061" cy="1018964"/>
          </a:xfrm>
          <a:prstGeom prst="ellipse">
            <a:avLst/>
          </a:prstGeom>
          <a:solidFill>
            <a:srgbClr val="DF5C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1" dirty="0">
              <a:latin typeface="Lato Light"/>
              <a:cs typeface="Lato Light"/>
            </a:endParaRPr>
          </a:p>
        </p:txBody>
      </p:sp>
      <p:sp>
        <p:nvSpPr>
          <p:cNvPr id="32" name="Shape 2605">
            <a:extLst>
              <a:ext uri="{FF2B5EF4-FFF2-40B4-BE49-F238E27FC236}">
                <a16:creationId xmlns:a16="http://schemas.microsoft.com/office/drawing/2014/main" xmlns="" id="{1D0881C9-9B3B-A841-80E2-793D7B92FC11}"/>
              </a:ext>
            </a:extLst>
          </p:cNvPr>
          <p:cNvSpPr/>
          <p:nvPr userDrawn="1"/>
        </p:nvSpPr>
        <p:spPr>
          <a:xfrm>
            <a:off x="2337233" y="2558254"/>
            <a:ext cx="652319" cy="489228"/>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rgbClr val="FFFFFF"/>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3" name="Shape 2551">
            <a:extLst>
              <a:ext uri="{FF2B5EF4-FFF2-40B4-BE49-F238E27FC236}">
                <a16:creationId xmlns:a16="http://schemas.microsoft.com/office/drawing/2014/main" xmlns="" id="{43EB6F38-B34C-F848-9FAD-958F6599BC26}"/>
              </a:ext>
            </a:extLst>
          </p:cNvPr>
          <p:cNvSpPr/>
          <p:nvPr userDrawn="1"/>
        </p:nvSpPr>
        <p:spPr>
          <a:xfrm>
            <a:off x="5821827" y="2557312"/>
            <a:ext cx="652010" cy="489008"/>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rgbClr val="FFFFFF"/>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4" name="Shape 2562">
            <a:extLst>
              <a:ext uri="{FF2B5EF4-FFF2-40B4-BE49-F238E27FC236}">
                <a16:creationId xmlns:a16="http://schemas.microsoft.com/office/drawing/2014/main" xmlns="" id="{67D660D6-3281-D546-866E-17760F9E22D3}"/>
              </a:ext>
            </a:extLst>
          </p:cNvPr>
          <p:cNvSpPr/>
          <p:nvPr userDrawn="1"/>
        </p:nvSpPr>
        <p:spPr>
          <a:xfrm>
            <a:off x="9381642" y="2557312"/>
            <a:ext cx="652010" cy="48900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rgbClr val="FFFFFF"/>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6" name="Rectangle 35">
            <a:extLst>
              <a:ext uri="{FF2B5EF4-FFF2-40B4-BE49-F238E27FC236}">
                <a16:creationId xmlns:a16="http://schemas.microsoft.com/office/drawing/2014/main" xmlns="" id="{B1C8B1D5-8F4D-B947-9132-51EC6B1287B6}"/>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8" name="Text Placeholder 2">
            <a:extLst>
              <a:ext uri="{FF2B5EF4-FFF2-40B4-BE49-F238E27FC236}">
                <a16:creationId xmlns:a16="http://schemas.microsoft.com/office/drawing/2014/main" xmlns="" id="{C3C34F6D-8923-2742-884F-E1453A624803}"/>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39" name="Text Placeholder 3">
            <a:extLst>
              <a:ext uri="{FF2B5EF4-FFF2-40B4-BE49-F238E27FC236}">
                <a16:creationId xmlns:a16="http://schemas.microsoft.com/office/drawing/2014/main" xmlns="" id="{D783FE7C-E20D-974C-8287-132C649263B6}"/>
              </a:ext>
            </a:extLst>
          </p:cNvPr>
          <p:cNvSpPr>
            <a:spLocks noGrp="1"/>
          </p:cNvSpPr>
          <p:nvPr>
            <p:ph type="body" sz="quarter" idx="18" hasCustomPrompt="1"/>
          </p:nvPr>
        </p:nvSpPr>
        <p:spPr>
          <a:xfrm>
            <a:off x="792550" y="3914323"/>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40" name="Text Placeholder 3">
            <a:extLst>
              <a:ext uri="{FF2B5EF4-FFF2-40B4-BE49-F238E27FC236}">
                <a16:creationId xmlns:a16="http://schemas.microsoft.com/office/drawing/2014/main" xmlns="" id="{991E62DC-E3E9-EF46-9607-1E2820D584C1}"/>
              </a:ext>
            </a:extLst>
          </p:cNvPr>
          <p:cNvSpPr>
            <a:spLocks noGrp="1"/>
          </p:cNvSpPr>
          <p:nvPr>
            <p:ph type="body" sz="quarter" idx="19" hasCustomPrompt="1"/>
          </p:nvPr>
        </p:nvSpPr>
        <p:spPr>
          <a:xfrm>
            <a:off x="792550" y="3575559"/>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55" name="Text Placeholder 3">
            <a:extLst>
              <a:ext uri="{FF2B5EF4-FFF2-40B4-BE49-F238E27FC236}">
                <a16:creationId xmlns:a16="http://schemas.microsoft.com/office/drawing/2014/main" xmlns="" id="{E0D25C0D-4BC4-1640-82B1-CB3CA0CAD7AB}"/>
              </a:ext>
            </a:extLst>
          </p:cNvPr>
          <p:cNvSpPr>
            <a:spLocks noGrp="1"/>
          </p:cNvSpPr>
          <p:nvPr>
            <p:ph type="body" sz="quarter" idx="30" hasCustomPrompt="1"/>
          </p:nvPr>
        </p:nvSpPr>
        <p:spPr>
          <a:xfrm>
            <a:off x="4439265" y="3914323"/>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56" name="Text Placeholder 3">
            <a:extLst>
              <a:ext uri="{FF2B5EF4-FFF2-40B4-BE49-F238E27FC236}">
                <a16:creationId xmlns:a16="http://schemas.microsoft.com/office/drawing/2014/main" xmlns="" id="{3AB725AF-8FA7-BC44-9AED-2F8FC9F23AB4}"/>
              </a:ext>
            </a:extLst>
          </p:cNvPr>
          <p:cNvSpPr>
            <a:spLocks noGrp="1"/>
          </p:cNvSpPr>
          <p:nvPr>
            <p:ph type="body" sz="quarter" idx="31" hasCustomPrompt="1"/>
          </p:nvPr>
        </p:nvSpPr>
        <p:spPr>
          <a:xfrm>
            <a:off x="4439265" y="3575559"/>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57" name="Text Placeholder 3">
            <a:extLst>
              <a:ext uri="{FF2B5EF4-FFF2-40B4-BE49-F238E27FC236}">
                <a16:creationId xmlns:a16="http://schemas.microsoft.com/office/drawing/2014/main" xmlns="" id="{F2DFEF6F-B2CA-6741-86CB-8A6443649223}"/>
              </a:ext>
            </a:extLst>
          </p:cNvPr>
          <p:cNvSpPr>
            <a:spLocks noGrp="1"/>
          </p:cNvSpPr>
          <p:nvPr>
            <p:ph type="body" sz="quarter" idx="32" hasCustomPrompt="1"/>
          </p:nvPr>
        </p:nvSpPr>
        <p:spPr>
          <a:xfrm>
            <a:off x="8064207" y="3914323"/>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58" name="Text Placeholder 3">
            <a:extLst>
              <a:ext uri="{FF2B5EF4-FFF2-40B4-BE49-F238E27FC236}">
                <a16:creationId xmlns:a16="http://schemas.microsoft.com/office/drawing/2014/main" xmlns="" id="{9EB3ABF7-33AE-424B-91A7-3BC452E99AC9}"/>
              </a:ext>
            </a:extLst>
          </p:cNvPr>
          <p:cNvSpPr>
            <a:spLocks noGrp="1"/>
          </p:cNvSpPr>
          <p:nvPr>
            <p:ph type="body" sz="quarter" idx="33" hasCustomPrompt="1"/>
          </p:nvPr>
        </p:nvSpPr>
        <p:spPr>
          <a:xfrm>
            <a:off x="8064207" y="3575559"/>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56014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E5E55445-CA88-BB47-8B2C-6EE2D368FEF1}"/>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cxnSp>
        <p:nvCxnSpPr>
          <p:cNvPr id="35" name="Straight Connector 34">
            <a:extLst>
              <a:ext uri="{FF2B5EF4-FFF2-40B4-BE49-F238E27FC236}">
                <a16:creationId xmlns:a16="http://schemas.microsoft.com/office/drawing/2014/main" xmlns="" id="{28AFAC73-A0D5-5142-B413-28D5907E3D9B}"/>
              </a:ext>
            </a:extLst>
          </p:cNvPr>
          <p:cNvCxnSpPr>
            <a:cxnSpLocks/>
          </p:cNvCxnSpPr>
          <p:nvPr userDrawn="1"/>
        </p:nvCxnSpPr>
        <p:spPr>
          <a:xfrm>
            <a:off x="1876504" y="3100705"/>
            <a:ext cx="0" cy="392344"/>
          </a:xfrm>
          <a:prstGeom prst="line">
            <a:avLst/>
          </a:prstGeom>
          <a:ln w="3175" cmpd="sng">
            <a:solidFill>
              <a:srgbClr val="D9D9D9"/>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xmlns="" id="{F563E003-34FE-2149-B8DE-4F05BDF0C067}"/>
              </a:ext>
            </a:extLst>
          </p:cNvPr>
          <p:cNvCxnSpPr>
            <a:cxnSpLocks/>
          </p:cNvCxnSpPr>
          <p:nvPr userDrawn="1"/>
        </p:nvCxnSpPr>
        <p:spPr>
          <a:xfrm>
            <a:off x="4010072" y="3100705"/>
            <a:ext cx="0" cy="392344"/>
          </a:xfrm>
          <a:prstGeom prst="line">
            <a:avLst/>
          </a:prstGeom>
          <a:ln w="3175" cmpd="sng">
            <a:solidFill>
              <a:srgbClr val="D9D9D9"/>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xmlns="" id="{9FC0FA60-B55B-004C-A14C-716DDF6F457B}"/>
              </a:ext>
            </a:extLst>
          </p:cNvPr>
          <p:cNvCxnSpPr>
            <a:cxnSpLocks/>
          </p:cNvCxnSpPr>
          <p:nvPr userDrawn="1"/>
        </p:nvCxnSpPr>
        <p:spPr>
          <a:xfrm>
            <a:off x="8166709" y="3100705"/>
            <a:ext cx="0" cy="392344"/>
          </a:xfrm>
          <a:prstGeom prst="line">
            <a:avLst/>
          </a:prstGeom>
          <a:ln w="3175" cmpd="sng">
            <a:solidFill>
              <a:srgbClr val="D9D9D9"/>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xmlns="" id="{662515C4-3B2F-A24D-BA7A-F8B9B34AAC7B}"/>
              </a:ext>
            </a:extLst>
          </p:cNvPr>
          <p:cNvCxnSpPr>
            <a:cxnSpLocks/>
          </p:cNvCxnSpPr>
          <p:nvPr userDrawn="1"/>
        </p:nvCxnSpPr>
        <p:spPr>
          <a:xfrm>
            <a:off x="10299194" y="3100705"/>
            <a:ext cx="0" cy="392344"/>
          </a:xfrm>
          <a:prstGeom prst="line">
            <a:avLst/>
          </a:prstGeom>
          <a:ln w="3175" cmpd="sng">
            <a:solidFill>
              <a:srgbClr val="D9D9D9"/>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xmlns="" id="{DD639F26-E38F-FC4B-AA68-C6623AA5A97E}"/>
              </a:ext>
            </a:extLst>
          </p:cNvPr>
          <p:cNvCxnSpPr>
            <a:cxnSpLocks/>
          </p:cNvCxnSpPr>
          <p:nvPr userDrawn="1"/>
        </p:nvCxnSpPr>
        <p:spPr>
          <a:xfrm>
            <a:off x="6094236" y="2894954"/>
            <a:ext cx="0" cy="598096"/>
          </a:xfrm>
          <a:prstGeom prst="line">
            <a:avLst/>
          </a:prstGeom>
          <a:ln w="3175" cmpd="sng">
            <a:solidFill>
              <a:srgbClr val="D9D9D9"/>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xmlns="" id="{49FD80F7-B1BA-104D-BC8D-AE63CB6A1070}"/>
              </a:ext>
            </a:extLst>
          </p:cNvPr>
          <p:cNvCxnSpPr>
            <a:cxnSpLocks/>
          </p:cNvCxnSpPr>
          <p:nvPr userDrawn="1"/>
        </p:nvCxnSpPr>
        <p:spPr>
          <a:xfrm>
            <a:off x="1876504" y="3100705"/>
            <a:ext cx="8422691"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1" name="Oval 40">
            <a:extLst>
              <a:ext uri="{FF2B5EF4-FFF2-40B4-BE49-F238E27FC236}">
                <a16:creationId xmlns:a16="http://schemas.microsoft.com/office/drawing/2014/main" xmlns="" id="{0CAEA687-7575-C744-BC43-208EED8ED397}"/>
              </a:ext>
            </a:extLst>
          </p:cNvPr>
          <p:cNvSpPr/>
          <p:nvPr userDrawn="1"/>
        </p:nvSpPr>
        <p:spPr>
          <a:xfrm>
            <a:off x="5275571" y="1706018"/>
            <a:ext cx="1584836" cy="1188936"/>
          </a:xfrm>
          <a:prstGeom prst="ellipse">
            <a:avLst/>
          </a:prstGeom>
          <a:solidFill>
            <a:schemeClr val="tx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91446" tIns="45723" rIns="91446" bIns="45723" rtlCol="0" anchor="ctr"/>
          <a:lstStyle/>
          <a:p>
            <a:pPr algn="ctr"/>
            <a:endParaRPr lang="en-US" sz="1801" dirty="0">
              <a:solidFill>
                <a:schemeClr val="tx1"/>
              </a:solidFill>
              <a:latin typeface="Lato Light"/>
              <a:cs typeface="Lato Light"/>
            </a:endParaRPr>
          </a:p>
        </p:txBody>
      </p:sp>
      <p:sp>
        <p:nvSpPr>
          <p:cNvPr id="42" name="Oval 41">
            <a:extLst>
              <a:ext uri="{FF2B5EF4-FFF2-40B4-BE49-F238E27FC236}">
                <a16:creationId xmlns:a16="http://schemas.microsoft.com/office/drawing/2014/main" xmlns="" id="{5221BB24-CFEF-9A4C-A991-A83F189C3055}"/>
              </a:ext>
            </a:extLst>
          </p:cNvPr>
          <p:cNvSpPr/>
          <p:nvPr userDrawn="1"/>
        </p:nvSpPr>
        <p:spPr>
          <a:xfrm>
            <a:off x="1381392" y="3358625"/>
            <a:ext cx="982760" cy="737262"/>
          </a:xfrm>
          <a:prstGeom prst="ellipse">
            <a:avLst/>
          </a:prstGeom>
          <a:solidFill>
            <a:srgbClr val="3262AA"/>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latin typeface="Lato Light"/>
              <a:cs typeface="Lato Light"/>
            </a:endParaRPr>
          </a:p>
        </p:txBody>
      </p:sp>
      <p:sp>
        <p:nvSpPr>
          <p:cNvPr id="43" name="Oval 42">
            <a:extLst>
              <a:ext uri="{FF2B5EF4-FFF2-40B4-BE49-F238E27FC236}">
                <a16:creationId xmlns:a16="http://schemas.microsoft.com/office/drawing/2014/main" xmlns="" id="{80AAD224-DB21-CA4A-8B7A-E85EB1C8AD92}"/>
              </a:ext>
            </a:extLst>
          </p:cNvPr>
          <p:cNvSpPr/>
          <p:nvPr userDrawn="1"/>
        </p:nvSpPr>
        <p:spPr>
          <a:xfrm>
            <a:off x="3493867" y="3358625"/>
            <a:ext cx="982760" cy="737262"/>
          </a:xfrm>
          <a:prstGeom prst="ellipse">
            <a:avLst/>
          </a:prstGeom>
          <a:solidFill>
            <a:srgbClr val="DF5C40"/>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latin typeface="Lato Light"/>
              <a:cs typeface="Lato Light"/>
            </a:endParaRPr>
          </a:p>
        </p:txBody>
      </p:sp>
      <p:sp>
        <p:nvSpPr>
          <p:cNvPr id="44" name="Oval 43">
            <a:extLst>
              <a:ext uri="{FF2B5EF4-FFF2-40B4-BE49-F238E27FC236}">
                <a16:creationId xmlns:a16="http://schemas.microsoft.com/office/drawing/2014/main" xmlns="" id="{C01C0E91-5910-EE4B-A7B2-F8DC8CDD833D}"/>
              </a:ext>
            </a:extLst>
          </p:cNvPr>
          <p:cNvSpPr/>
          <p:nvPr userDrawn="1"/>
        </p:nvSpPr>
        <p:spPr>
          <a:xfrm>
            <a:off x="5602856" y="3358625"/>
            <a:ext cx="982760" cy="737262"/>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latin typeface="Lato Light"/>
              <a:cs typeface="Lato Light"/>
            </a:endParaRPr>
          </a:p>
        </p:txBody>
      </p:sp>
      <p:sp>
        <p:nvSpPr>
          <p:cNvPr id="45" name="Oval 44">
            <a:extLst>
              <a:ext uri="{FF2B5EF4-FFF2-40B4-BE49-F238E27FC236}">
                <a16:creationId xmlns:a16="http://schemas.microsoft.com/office/drawing/2014/main" xmlns="" id="{4CB95FE3-CCDE-5545-89D8-366E7A73E1F8}"/>
              </a:ext>
            </a:extLst>
          </p:cNvPr>
          <p:cNvSpPr/>
          <p:nvPr userDrawn="1"/>
        </p:nvSpPr>
        <p:spPr>
          <a:xfrm>
            <a:off x="7705429" y="3358625"/>
            <a:ext cx="982760" cy="737262"/>
          </a:xfrm>
          <a:prstGeom prst="ellipse">
            <a:avLst/>
          </a:prstGeom>
          <a:solidFill>
            <a:srgbClr val="4EAEAF"/>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latin typeface="Lato Light"/>
              <a:cs typeface="Lato Light"/>
            </a:endParaRPr>
          </a:p>
        </p:txBody>
      </p:sp>
      <p:sp>
        <p:nvSpPr>
          <p:cNvPr id="46" name="Oval 45">
            <a:extLst>
              <a:ext uri="{FF2B5EF4-FFF2-40B4-BE49-F238E27FC236}">
                <a16:creationId xmlns:a16="http://schemas.microsoft.com/office/drawing/2014/main" xmlns="" id="{208E4E1C-88EE-194F-9244-F45D2B0AF9C9}"/>
              </a:ext>
            </a:extLst>
          </p:cNvPr>
          <p:cNvSpPr/>
          <p:nvPr userDrawn="1"/>
        </p:nvSpPr>
        <p:spPr>
          <a:xfrm>
            <a:off x="9818075" y="3358625"/>
            <a:ext cx="982760" cy="737262"/>
          </a:xfrm>
          <a:prstGeom prst="ellipse">
            <a:avLst/>
          </a:prstGeom>
          <a:solidFill>
            <a:srgbClr val="3262AA"/>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latin typeface="Lato Light"/>
              <a:cs typeface="Lato Light"/>
            </a:endParaRPr>
          </a:p>
        </p:txBody>
      </p:sp>
      <p:sp>
        <p:nvSpPr>
          <p:cNvPr id="60" name="Shape 2550">
            <a:extLst>
              <a:ext uri="{FF2B5EF4-FFF2-40B4-BE49-F238E27FC236}">
                <a16:creationId xmlns:a16="http://schemas.microsoft.com/office/drawing/2014/main" xmlns="" id="{74A97E95-C500-084E-82FD-758B6B921F1C}"/>
              </a:ext>
            </a:extLst>
          </p:cNvPr>
          <p:cNvSpPr/>
          <p:nvPr userDrawn="1"/>
        </p:nvSpPr>
        <p:spPr>
          <a:xfrm>
            <a:off x="1696484" y="3585868"/>
            <a:ext cx="377006" cy="282755"/>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1" name="Shape 2553">
            <a:extLst>
              <a:ext uri="{FF2B5EF4-FFF2-40B4-BE49-F238E27FC236}">
                <a16:creationId xmlns:a16="http://schemas.microsoft.com/office/drawing/2014/main" xmlns="" id="{E4C8C699-9439-B747-BD1D-DAD3899296C8}"/>
              </a:ext>
            </a:extLst>
          </p:cNvPr>
          <p:cNvSpPr/>
          <p:nvPr userDrawn="1"/>
        </p:nvSpPr>
        <p:spPr>
          <a:xfrm>
            <a:off x="3794725" y="3606344"/>
            <a:ext cx="377006" cy="257051"/>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2" name="Shape 2616">
            <a:extLst>
              <a:ext uri="{FF2B5EF4-FFF2-40B4-BE49-F238E27FC236}">
                <a16:creationId xmlns:a16="http://schemas.microsoft.com/office/drawing/2014/main" xmlns="" id="{0AC59250-F69B-F848-9035-0F82DAA113B5}"/>
              </a:ext>
            </a:extLst>
          </p:cNvPr>
          <p:cNvSpPr/>
          <p:nvPr userDrawn="1"/>
        </p:nvSpPr>
        <p:spPr>
          <a:xfrm>
            <a:off x="5913889" y="3597374"/>
            <a:ext cx="377006" cy="257114"/>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3" name="Shape 2624">
            <a:extLst>
              <a:ext uri="{FF2B5EF4-FFF2-40B4-BE49-F238E27FC236}">
                <a16:creationId xmlns:a16="http://schemas.microsoft.com/office/drawing/2014/main" xmlns="" id="{55755F8A-8B2C-2746-B447-C0B3E56ACF5B}"/>
              </a:ext>
            </a:extLst>
          </p:cNvPr>
          <p:cNvSpPr/>
          <p:nvPr userDrawn="1"/>
        </p:nvSpPr>
        <p:spPr>
          <a:xfrm>
            <a:off x="8006565" y="3586571"/>
            <a:ext cx="377006" cy="282755"/>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4" name="Shape 2633">
            <a:extLst>
              <a:ext uri="{FF2B5EF4-FFF2-40B4-BE49-F238E27FC236}">
                <a16:creationId xmlns:a16="http://schemas.microsoft.com/office/drawing/2014/main" xmlns="" id="{515064B6-E204-E040-A366-3156B1FAAB47}"/>
              </a:ext>
            </a:extLst>
          </p:cNvPr>
          <p:cNvSpPr/>
          <p:nvPr userDrawn="1"/>
        </p:nvSpPr>
        <p:spPr>
          <a:xfrm>
            <a:off x="10120855" y="3601113"/>
            <a:ext cx="377006" cy="282755"/>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6" name="Rectangle 65">
            <a:extLst>
              <a:ext uri="{FF2B5EF4-FFF2-40B4-BE49-F238E27FC236}">
                <a16:creationId xmlns:a16="http://schemas.microsoft.com/office/drawing/2014/main" xmlns="" id="{4FF1D168-5A3C-2E4F-8B94-479247492E29}"/>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8" name="Text Placeholder 2">
            <a:extLst>
              <a:ext uri="{FF2B5EF4-FFF2-40B4-BE49-F238E27FC236}">
                <a16:creationId xmlns:a16="http://schemas.microsoft.com/office/drawing/2014/main" xmlns="" id="{18012766-2BFB-D247-B336-4A94BC371C14}"/>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69" name="Shape 2857">
            <a:extLst>
              <a:ext uri="{FF2B5EF4-FFF2-40B4-BE49-F238E27FC236}">
                <a16:creationId xmlns:a16="http://schemas.microsoft.com/office/drawing/2014/main" xmlns="" id="{BB91A477-E84B-2B41-8393-BCD9EB713BC7}"/>
              </a:ext>
            </a:extLst>
          </p:cNvPr>
          <p:cNvSpPr/>
          <p:nvPr userDrawn="1"/>
        </p:nvSpPr>
        <p:spPr>
          <a:xfrm>
            <a:off x="5669887" y="1995179"/>
            <a:ext cx="814153" cy="610615"/>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7"/>
                  <a:pt x="17673" y="7364"/>
                </a:cubicBezTo>
                <a:cubicBezTo>
                  <a:pt x="17673" y="6787"/>
                  <a:pt x="17339" y="6294"/>
                  <a:pt x="16856" y="6052"/>
                </a:cubicBezTo>
                <a:cubicBezTo>
                  <a:pt x="17033" y="5170"/>
                  <a:pt x="17144" y="4264"/>
                  <a:pt x="17167" y="3336"/>
                </a:cubicBezTo>
                <a:cubicBezTo>
                  <a:pt x="19277" y="5136"/>
                  <a:pt x="20618" y="7809"/>
                  <a:pt x="20618" y="10800"/>
                </a:cubicBezTo>
                <a:cubicBezTo>
                  <a:pt x="20618" y="11764"/>
                  <a:pt x="20469" y="12689"/>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5"/>
                  <a:pt x="10556" y="16200"/>
                  <a:pt x="10800" y="16200"/>
                </a:cubicBezTo>
                <a:cubicBezTo>
                  <a:pt x="11273" y="16200"/>
                  <a:pt x="11689" y="15973"/>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2"/>
                </a:moveTo>
                <a:cubicBezTo>
                  <a:pt x="3476" y="16840"/>
                  <a:pt x="3436" y="16279"/>
                  <a:pt x="3436" y="15709"/>
                </a:cubicBezTo>
                <a:cubicBezTo>
                  <a:pt x="3436" y="14763"/>
                  <a:pt x="3536" y="13842"/>
                  <a:pt x="3707" y="12946"/>
                </a:cubicBezTo>
                <a:cubicBezTo>
                  <a:pt x="5455" y="13988"/>
                  <a:pt x="7377" y="14767"/>
                  <a:pt x="9421" y="15226"/>
                </a:cubicBezTo>
                <a:cubicBezTo>
                  <a:pt x="9431" y="15253"/>
                  <a:pt x="9436" y="15282"/>
                  <a:pt x="9447" y="15308"/>
                </a:cubicBezTo>
                <a:cubicBezTo>
                  <a:pt x="7724" y="16421"/>
                  <a:pt x="5761" y="17193"/>
                  <a:pt x="3643" y="17506"/>
                </a:cubicBezTo>
                <a:cubicBezTo>
                  <a:pt x="3608" y="17469"/>
                  <a:pt x="3573" y="17430"/>
                  <a:pt x="3539" y="17392"/>
                </a:cubicBezTo>
                <a:moveTo>
                  <a:pt x="3075" y="11369"/>
                </a:moveTo>
                <a:cubicBezTo>
                  <a:pt x="2361" y="10869"/>
                  <a:pt x="1683" y="10321"/>
                  <a:pt x="1046" y="9729"/>
                </a:cubicBezTo>
                <a:cubicBezTo>
                  <a:pt x="1528" y="5299"/>
                  <a:pt x="4955" y="1762"/>
                  <a:pt x="9331" y="1104"/>
                </a:cubicBezTo>
                <a:cubicBezTo>
                  <a:pt x="9335" y="1629"/>
                  <a:pt x="9363" y="2148"/>
                  <a:pt x="9417" y="2660"/>
                </a:cubicBezTo>
                <a:cubicBezTo>
                  <a:pt x="8572" y="3227"/>
                  <a:pt x="7787" y="3879"/>
                  <a:pt x="7069" y="4596"/>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3"/>
                  <a:pt x="3936" y="11937"/>
                </a:cubicBezTo>
                <a:cubicBezTo>
                  <a:pt x="4379" y="10266"/>
                  <a:pt x="5100" y="8708"/>
                  <a:pt x="6060" y="7326"/>
                </a:cubicBezTo>
                <a:cubicBezTo>
                  <a:pt x="6164" y="7349"/>
                  <a:pt x="6271" y="7364"/>
                  <a:pt x="6382" y="7364"/>
                </a:cubicBezTo>
                <a:cubicBezTo>
                  <a:pt x="7195" y="7364"/>
                  <a:pt x="7855" y="6704"/>
                  <a:pt x="7855" y="5891"/>
                </a:cubicBezTo>
                <a:cubicBezTo>
                  <a:pt x="7855" y="5688"/>
                  <a:pt x="7813" y="5493"/>
                  <a:pt x="7739" y="5317"/>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0"/>
                  <a:pt x="11005" y="1707"/>
                  <a:pt x="10354" y="2081"/>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5"/>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7"/>
                  <a:pt x="15149" y="8393"/>
                </a:cubicBezTo>
                <a:cubicBezTo>
                  <a:pt x="14827" y="9199"/>
                  <a:pt x="14443" y="9973"/>
                  <a:pt x="13991" y="10701"/>
                </a:cubicBezTo>
                <a:cubicBezTo>
                  <a:pt x="12159" y="8620"/>
                  <a:pt x="10894" y="6025"/>
                  <a:pt x="10469" y="3152"/>
                </a:cubicBezTo>
                <a:cubicBezTo>
                  <a:pt x="11590" y="2463"/>
                  <a:pt x="12813" y="1934"/>
                  <a:pt x="14106" y="1565"/>
                </a:cubicBezTo>
                <a:cubicBezTo>
                  <a:pt x="14844" y="1829"/>
                  <a:pt x="15544" y="2173"/>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0" name="Text Placeholder 3">
            <a:extLst>
              <a:ext uri="{FF2B5EF4-FFF2-40B4-BE49-F238E27FC236}">
                <a16:creationId xmlns:a16="http://schemas.microsoft.com/office/drawing/2014/main" xmlns="" id="{44E73493-3AB0-6141-A86D-1553D2FE680E}"/>
              </a:ext>
            </a:extLst>
          </p:cNvPr>
          <p:cNvSpPr>
            <a:spLocks noGrp="1"/>
          </p:cNvSpPr>
          <p:nvPr>
            <p:ph type="body" sz="quarter" idx="19" hasCustomPrompt="1"/>
          </p:nvPr>
        </p:nvSpPr>
        <p:spPr>
          <a:xfrm>
            <a:off x="1022491" y="4167683"/>
            <a:ext cx="1724988"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1" name="Text Placeholder 3">
            <a:extLst>
              <a:ext uri="{FF2B5EF4-FFF2-40B4-BE49-F238E27FC236}">
                <a16:creationId xmlns:a16="http://schemas.microsoft.com/office/drawing/2014/main" xmlns="" id="{7FB95084-FDA4-4343-8ECB-00FEB0CABDAD}"/>
              </a:ext>
            </a:extLst>
          </p:cNvPr>
          <p:cNvSpPr>
            <a:spLocks noGrp="1"/>
          </p:cNvSpPr>
          <p:nvPr>
            <p:ph type="body" sz="quarter" idx="20" hasCustomPrompt="1"/>
          </p:nvPr>
        </p:nvSpPr>
        <p:spPr>
          <a:xfrm>
            <a:off x="3123436" y="4167683"/>
            <a:ext cx="1724988"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2" name="Text Placeholder 3">
            <a:extLst>
              <a:ext uri="{FF2B5EF4-FFF2-40B4-BE49-F238E27FC236}">
                <a16:creationId xmlns:a16="http://schemas.microsoft.com/office/drawing/2014/main" xmlns="" id="{569ACB4A-AA2D-1F4D-8B49-F25774AEC58D}"/>
              </a:ext>
            </a:extLst>
          </p:cNvPr>
          <p:cNvSpPr>
            <a:spLocks noGrp="1"/>
          </p:cNvSpPr>
          <p:nvPr>
            <p:ph type="body" sz="quarter" idx="21" hasCustomPrompt="1"/>
          </p:nvPr>
        </p:nvSpPr>
        <p:spPr>
          <a:xfrm>
            <a:off x="5224381" y="4167683"/>
            <a:ext cx="1724988"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3" name="Text Placeholder 3">
            <a:extLst>
              <a:ext uri="{FF2B5EF4-FFF2-40B4-BE49-F238E27FC236}">
                <a16:creationId xmlns:a16="http://schemas.microsoft.com/office/drawing/2014/main" xmlns="" id="{FA00BFE0-F5A6-4D4B-9965-B3A98CBD2EFB}"/>
              </a:ext>
            </a:extLst>
          </p:cNvPr>
          <p:cNvSpPr>
            <a:spLocks noGrp="1"/>
          </p:cNvSpPr>
          <p:nvPr>
            <p:ph type="body" sz="quarter" idx="22" hasCustomPrompt="1"/>
          </p:nvPr>
        </p:nvSpPr>
        <p:spPr>
          <a:xfrm>
            <a:off x="7325324" y="4167683"/>
            <a:ext cx="1724988"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4" name="Text Placeholder 3">
            <a:extLst>
              <a:ext uri="{FF2B5EF4-FFF2-40B4-BE49-F238E27FC236}">
                <a16:creationId xmlns:a16="http://schemas.microsoft.com/office/drawing/2014/main" xmlns="" id="{7B3C8D43-71A2-7C41-A38B-D95F463FC41B}"/>
              </a:ext>
            </a:extLst>
          </p:cNvPr>
          <p:cNvSpPr>
            <a:spLocks noGrp="1"/>
          </p:cNvSpPr>
          <p:nvPr>
            <p:ph type="body" sz="quarter" idx="23" hasCustomPrompt="1"/>
          </p:nvPr>
        </p:nvSpPr>
        <p:spPr>
          <a:xfrm>
            <a:off x="9448039" y="4167683"/>
            <a:ext cx="1724988"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754780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ocess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46B3FFC7-A9EF-FB41-985D-67C5A4E0FFE7}"/>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33" name="Diamond 32">
            <a:extLst>
              <a:ext uri="{FF2B5EF4-FFF2-40B4-BE49-F238E27FC236}">
                <a16:creationId xmlns:a16="http://schemas.microsoft.com/office/drawing/2014/main" xmlns="" id="{4A39BBC8-4527-5A41-AAF3-E2854A51E671}"/>
              </a:ext>
            </a:extLst>
          </p:cNvPr>
          <p:cNvSpPr>
            <a:spLocks noChangeAspect="1"/>
          </p:cNvSpPr>
          <p:nvPr userDrawn="1"/>
        </p:nvSpPr>
        <p:spPr>
          <a:xfrm>
            <a:off x="2304553" y="2099726"/>
            <a:ext cx="2363230" cy="1772884"/>
          </a:xfrm>
          <a:prstGeom prst="diamond">
            <a:avLst/>
          </a:prstGeom>
          <a:solidFill>
            <a:srgbClr val="DF5C4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121930" tIns="60966" rIns="121930" bIns="60966" rtlCol="0" anchor="ctr"/>
          <a:lstStyle/>
          <a:p>
            <a:pPr algn="ctr"/>
            <a:endParaRPr lang="en-US" sz="1801"/>
          </a:p>
        </p:txBody>
      </p:sp>
      <p:sp>
        <p:nvSpPr>
          <p:cNvPr id="34" name="Diamond 33">
            <a:extLst>
              <a:ext uri="{FF2B5EF4-FFF2-40B4-BE49-F238E27FC236}">
                <a16:creationId xmlns:a16="http://schemas.microsoft.com/office/drawing/2014/main" xmlns="" id="{88718640-C486-9A43-8A82-D99D6FE2B598}"/>
              </a:ext>
            </a:extLst>
          </p:cNvPr>
          <p:cNvSpPr>
            <a:spLocks noChangeAspect="1"/>
          </p:cNvSpPr>
          <p:nvPr userDrawn="1"/>
        </p:nvSpPr>
        <p:spPr>
          <a:xfrm>
            <a:off x="4012051" y="2100380"/>
            <a:ext cx="2363230" cy="1772884"/>
          </a:xfrm>
          <a:prstGeom prst="diamond">
            <a:avLst/>
          </a:prstGeom>
          <a:solidFill>
            <a:schemeClr val="accent3">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21930" tIns="60966" rIns="121930" bIns="60966" rtlCol="0" anchor="ctr"/>
          <a:lstStyle/>
          <a:p>
            <a:pPr algn="ctr"/>
            <a:endParaRPr lang="en-US" sz="1801"/>
          </a:p>
        </p:txBody>
      </p:sp>
      <p:sp>
        <p:nvSpPr>
          <p:cNvPr id="65" name="Diamond 64">
            <a:extLst>
              <a:ext uri="{FF2B5EF4-FFF2-40B4-BE49-F238E27FC236}">
                <a16:creationId xmlns:a16="http://schemas.microsoft.com/office/drawing/2014/main" xmlns="" id="{5C1ADCF1-958F-124D-BE0C-87F5841FAB71}"/>
              </a:ext>
            </a:extLst>
          </p:cNvPr>
          <p:cNvSpPr>
            <a:spLocks noChangeAspect="1"/>
          </p:cNvSpPr>
          <p:nvPr userDrawn="1"/>
        </p:nvSpPr>
        <p:spPr>
          <a:xfrm>
            <a:off x="5719548" y="2100380"/>
            <a:ext cx="2363230" cy="1772884"/>
          </a:xfrm>
          <a:prstGeom prst="diamond">
            <a:avLst/>
          </a:prstGeom>
          <a:solidFill>
            <a:srgbClr val="4EAEA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121930" tIns="60966" rIns="121930" bIns="60966" rtlCol="0" anchor="ctr"/>
          <a:lstStyle/>
          <a:p>
            <a:pPr algn="ctr"/>
            <a:endParaRPr lang="en-US" sz="1801"/>
          </a:p>
        </p:txBody>
      </p:sp>
      <p:sp>
        <p:nvSpPr>
          <p:cNvPr id="66" name="Diamond 65">
            <a:extLst>
              <a:ext uri="{FF2B5EF4-FFF2-40B4-BE49-F238E27FC236}">
                <a16:creationId xmlns:a16="http://schemas.microsoft.com/office/drawing/2014/main" xmlns="" id="{FAB9CF1C-5215-3D46-B467-AACB367D886E}"/>
              </a:ext>
            </a:extLst>
          </p:cNvPr>
          <p:cNvSpPr>
            <a:spLocks noChangeAspect="1"/>
          </p:cNvSpPr>
          <p:nvPr userDrawn="1"/>
        </p:nvSpPr>
        <p:spPr>
          <a:xfrm>
            <a:off x="7427046" y="2100380"/>
            <a:ext cx="2363230" cy="1772884"/>
          </a:xfrm>
          <a:prstGeom prst="diamond">
            <a:avLst/>
          </a:prstGeom>
          <a:solidFill>
            <a:srgbClr val="3262AA">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121930" tIns="60966" rIns="121930" bIns="60966" rtlCol="0" anchor="ctr"/>
          <a:lstStyle/>
          <a:p>
            <a:pPr algn="ctr"/>
            <a:endParaRPr lang="en-US" sz="1801"/>
          </a:p>
        </p:txBody>
      </p:sp>
      <p:sp>
        <p:nvSpPr>
          <p:cNvPr id="67" name="Diamond 66">
            <a:extLst>
              <a:ext uri="{FF2B5EF4-FFF2-40B4-BE49-F238E27FC236}">
                <a16:creationId xmlns:a16="http://schemas.microsoft.com/office/drawing/2014/main" xmlns="" id="{6FFB0960-82A3-9E40-9FBA-384AED4AAD20}"/>
              </a:ext>
            </a:extLst>
          </p:cNvPr>
          <p:cNvSpPr>
            <a:spLocks noChangeAspect="1"/>
          </p:cNvSpPr>
          <p:nvPr userDrawn="1"/>
        </p:nvSpPr>
        <p:spPr>
          <a:xfrm>
            <a:off x="9134542" y="2100380"/>
            <a:ext cx="2363230" cy="1772884"/>
          </a:xfrm>
          <a:prstGeom prst="diamond">
            <a:avLst/>
          </a:prstGeom>
          <a:solidFill>
            <a:srgbClr val="DF5C4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121930" tIns="60966" rIns="121930" bIns="60966" rtlCol="0" anchor="ctr"/>
          <a:lstStyle/>
          <a:p>
            <a:pPr algn="ctr"/>
            <a:endParaRPr lang="en-US" sz="1801"/>
          </a:p>
        </p:txBody>
      </p:sp>
      <p:sp>
        <p:nvSpPr>
          <p:cNvPr id="68" name="Diamond 67">
            <a:extLst>
              <a:ext uri="{FF2B5EF4-FFF2-40B4-BE49-F238E27FC236}">
                <a16:creationId xmlns:a16="http://schemas.microsoft.com/office/drawing/2014/main" xmlns="" id="{44DA4660-8F54-D249-BF11-175B99D6CA75}"/>
              </a:ext>
            </a:extLst>
          </p:cNvPr>
          <p:cNvSpPr>
            <a:spLocks noChangeAspect="1"/>
          </p:cNvSpPr>
          <p:nvPr userDrawn="1"/>
        </p:nvSpPr>
        <p:spPr>
          <a:xfrm>
            <a:off x="597056" y="2099767"/>
            <a:ext cx="2363230" cy="1772884"/>
          </a:xfrm>
          <a:prstGeom prst="diamond">
            <a:avLst/>
          </a:prstGeom>
          <a:solidFill>
            <a:srgbClr val="3262AA">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121930" tIns="60966" rIns="121930" bIns="60966" rtlCol="0" anchor="ctr"/>
          <a:lstStyle/>
          <a:p>
            <a:pPr algn="ctr"/>
            <a:endParaRPr lang="en-US" sz="1801"/>
          </a:p>
        </p:txBody>
      </p:sp>
      <p:sp>
        <p:nvSpPr>
          <p:cNvPr id="69" name="Shape 2550">
            <a:extLst>
              <a:ext uri="{FF2B5EF4-FFF2-40B4-BE49-F238E27FC236}">
                <a16:creationId xmlns:a16="http://schemas.microsoft.com/office/drawing/2014/main" xmlns="" id="{E8B75534-DC0C-6E46-AE37-9B26602CEA9C}"/>
              </a:ext>
            </a:extLst>
          </p:cNvPr>
          <p:cNvSpPr/>
          <p:nvPr userDrawn="1"/>
        </p:nvSpPr>
        <p:spPr>
          <a:xfrm>
            <a:off x="1506366" y="2780264"/>
            <a:ext cx="542741" cy="407055"/>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0" name="Shape 2553">
            <a:extLst>
              <a:ext uri="{FF2B5EF4-FFF2-40B4-BE49-F238E27FC236}">
                <a16:creationId xmlns:a16="http://schemas.microsoft.com/office/drawing/2014/main" xmlns="" id="{ABF4CD41-9131-6E4F-AC9E-994714BA9C34}"/>
              </a:ext>
            </a:extLst>
          </p:cNvPr>
          <p:cNvSpPr/>
          <p:nvPr userDrawn="1"/>
        </p:nvSpPr>
        <p:spPr>
          <a:xfrm>
            <a:off x="3255092" y="2809741"/>
            <a:ext cx="542741" cy="370052"/>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1" name="Shape 2616">
            <a:extLst>
              <a:ext uri="{FF2B5EF4-FFF2-40B4-BE49-F238E27FC236}">
                <a16:creationId xmlns:a16="http://schemas.microsoft.com/office/drawing/2014/main" xmlns="" id="{3CE9225F-4F92-134A-9858-4AB9EC588C09}"/>
              </a:ext>
            </a:extLst>
          </p:cNvPr>
          <p:cNvSpPr/>
          <p:nvPr userDrawn="1"/>
        </p:nvSpPr>
        <p:spPr>
          <a:xfrm>
            <a:off x="4933897" y="2796827"/>
            <a:ext cx="542741" cy="370143"/>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2" name="Shape 2624">
            <a:extLst>
              <a:ext uri="{FF2B5EF4-FFF2-40B4-BE49-F238E27FC236}">
                <a16:creationId xmlns:a16="http://schemas.microsoft.com/office/drawing/2014/main" xmlns="" id="{8D79C581-2382-A148-BDC1-76B1C03D4BBC}"/>
              </a:ext>
            </a:extLst>
          </p:cNvPr>
          <p:cNvSpPr/>
          <p:nvPr userDrawn="1"/>
        </p:nvSpPr>
        <p:spPr>
          <a:xfrm>
            <a:off x="6631737" y="2781274"/>
            <a:ext cx="542741" cy="407055"/>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3" name="Shape 2633">
            <a:extLst>
              <a:ext uri="{FF2B5EF4-FFF2-40B4-BE49-F238E27FC236}">
                <a16:creationId xmlns:a16="http://schemas.microsoft.com/office/drawing/2014/main" xmlns="" id="{1D20244B-EEAA-8542-AD33-A4B3E424F997}"/>
              </a:ext>
            </a:extLst>
          </p:cNvPr>
          <p:cNvSpPr/>
          <p:nvPr userDrawn="1"/>
        </p:nvSpPr>
        <p:spPr>
          <a:xfrm>
            <a:off x="8332109" y="2802210"/>
            <a:ext cx="542741" cy="407055"/>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4" name="Shape 2689">
            <a:extLst>
              <a:ext uri="{FF2B5EF4-FFF2-40B4-BE49-F238E27FC236}">
                <a16:creationId xmlns:a16="http://schemas.microsoft.com/office/drawing/2014/main" xmlns="" id="{B0E0BD21-4A04-1749-A963-53F7B61193D9}"/>
              </a:ext>
            </a:extLst>
          </p:cNvPr>
          <p:cNvSpPr/>
          <p:nvPr userDrawn="1"/>
        </p:nvSpPr>
        <p:spPr>
          <a:xfrm>
            <a:off x="10091884" y="2782779"/>
            <a:ext cx="555078" cy="416308"/>
          </a:xfrm>
          <a:custGeom>
            <a:avLst/>
            <a:gdLst/>
            <a:ahLst/>
            <a:cxnLst>
              <a:cxn ang="0">
                <a:pos x="wd2" y="hd2"/>
              </a:cxn>
              <a:cxn ang="5400000">
                <a:pos x="wd2" y="hd2"/>
              </a:cxn>
              <a:cxn ang="10800000">
                <a:pos x="wd2" y="hd2"/>
              </a:cxn>
              <a:cxn ang="16200000">
                <a:pos x="wd2" y="hd2"/>
              </a:cxn>
            </a:cxnLst>
            <a:rect l="0" t="0" r="r" b="b"/>
            <a:pathLst>
              <a:path w="21600" h="21600" extrusionOk="0">
                <a:moveTo>
                  <a:pt x="18655" y="11291"/>
                </a:moveTo>
                <a:lnTo>
                  <a:pt x="18655" y="7364"/>
                </a:lnTo>
                <a:cubicBezTo>
                  <a:pt x="19739" y="7364"/>
                  <a:pt x="20618" y="8243"/>
                  <a:pt x="20618" y="9327"/>
                </a:cubicBezTo>
                <a:cubicBezTo>
                  <a:pt x="20618" y="10412"/>
                  <a:pt x="19739" y="11291"/>
                  <a:pt x="18655" y="11291"/>
                </a:cubicBezTo>
                <a:moveTo>
                  <a:pt x="17673" y="17182"/>
                </a:moveTo>
                <a:cubicBezTo>
                  <a:pt x="17673" y="17453"/>
                  <a:pt x="17453" y="17673"/>
                  <a:pt x="17182" y="17673"/>
                </a:cubicBezTo>
                <a:cubicBezTo>
                  <a:pt x="16911" y="17673"/>
                  <a:pt x="16691" y="17453"/>
                  <a:pt x="16691" y="17182"/>
                </a:cubicBezTo>
                <a:lnTo>
                  <a:pt x="16691" y="1473"/>
                </a:lnTo>
                <a:cubicBezTo>
                  <a:pt x="16691" y="1202"/>
                  <a:pt x="16911" y="982"/>
                  <a:pt x="17182" y="982"/>
                </a:cubicBezTo>
                <a:cubicBezTo>
                  <a:pt x="17453" y="982"/>
                  <a:pt x="17673" y="1202"/>
                  <a:pt x="17673" y="1473"/>
                </a:cubicBezTo>
                <a:cubicBezTo>
                  <a:pt x="17673" y="1473"/>
                  <a:pt x="17673" y="17182"/>
                  <a:pt x="17673" y="17182"/>
                </a:cubicBezTo>
                <a:close/>
                <a:moveTo>
                  <a:pt x="15709" y="15780"/>
                </a:moveTo>
                <a:lnTo>
                  <a:pt x="8836" y="13718"/>
                </a:lnTo>
                <a:lnTo>
                  <a:pt x="8836" y="4937"/>
                </a:lnTo>
                <a:lnTo>
                  <a:pt x="15709" y="2875"/>
                </a:lnTo>
                <a:cubicBezTo>
                  <a:pt x="15709" y="2875"/>
                  <a:pt x="15709" y="15780"/>
                  <a:pt x="15709" y="15780"/>
                </a:cubicBezTo>
                <a:close/>
                <a:moveTo>
                  <a:pt x="9479" y="19636"/>
                </a:moveTo>
                <a:lnTo>
                  <a:pt x="9697" y="20618"/>
                </a:lnTo>
                <a:lnTo>
                  <a:pt x="6775" y="20618"/>
                </a:lnTo>
                <a:lnTo>
                  <a:pt x="6558" y="19636"/>
                </a:lnTo>
                <a:cubicBezTo>
                  <a:pt x="6558" y="19636"/>
                  <a:pt x="9479" y="19636"/>
                  <a:pt x="9479" y="19636"/>
                </a:cubicBezTo>
                <a:close/>
                <a:moveTo>
                  <a:pt x="6339" y="18655"/>
                </a:moveTo>
                <a:lnTo>
                  <a:pt x="5356" y="14232"/>
                </a:lnTo>
                <a:lnTo>
                  <a:pt x="8176" y="14545"/>
                </a:lnTo>
                <a:lnTo>
                  <a:pt x="8360" y="14600"/>
                </a:lnTo>
                <a:lnTo>
                  <a:pt x="9260" y="18655"/>
                </a:lnTo>
                <a:cubicBezTo>
                  <a:pt x="9260" y="18655"/>
                  <a:pt x="6339" y="18655"/>
                  <a:pt x="6339" y="18655"/>
                </a:cubicBezTo>
                <a:close/>
                <a:moveTo>
                  <a:pt x="982" y="12764"/>
                </a:moveTo>
                <a:lnTo>
                  <a:pt x="982" y="10800"/>
                </a:lnTo>
                <a:lnTo>
                  <a:pt x="3436" y="10800"/>
                </a:lnTo>
                <a:cubicBezTo>
                  <a:pt x="3707" y="10800"/>
                  <a:pt x="3927" y="10581"/>
                  <a:pt x="3927" y="10309"/>
                </a:cubicBezTo>
                <a:cubicBezTo>
                  <a:pt x="3927" y="10038"/>
                  <a:pt x="3707" y="9818"/>
                  <a:pt x="3436" y="9818"/>
                </a:cubicBezTo>
                <a:lnTo>
                  <a:pt x="982" y="9818"/>
                </a:lnTo>
                <a:lnTo>
                  <a:pt x="982" y="8836"/>
                </a:lnTo>
                <a:lnTo>
                  <a:pt x="2455" y="8836"/>
                </a:lnTo>
                <a:cubicBezTo>
                  <a:pt x="2725" y="8836"/>
                  <a:pt x="2945" y="8617"/>
                  <a:pt x="2945" y="8345"/>
                </a:cubicBezTo>
                <a:cubicBezTo>
                  <a:pt x="2945" y="8075"/>
                  <a:pt x="2725" y="7855"/>
                  <a:pt x="2455" y="7855"/>
                </a:cubicBezTo>
                <a:lnTo>
                  <a:pt x="982" y="7855"/>
                </a:lnTo>
                <a:lnTo>
                  <a:pt x="982" y="5891"/>
                </a:lnTo>
                <a:lnTo>
                  <a:pt x="7855" y="5128"/>
                </a:lnTo>
                <a:lnTo>
                  <a:pt x="7855" y="13528"/>
                </a:lnTo>
                <a:cubicBezTo>
                  <a:pt x="7855" y="13528"/>
                  <a:pt x="982" y="12764"/>
                  <a:pt x="982" y="12764"/>
                </a:cubicBezTo>
                <a:close/>
                <a:moveTo>
                  <a:pt x="18655" y="6382"/>
                </a:moveTo>
                <a:lnTo>
                  <a:pt x="18655" y="1473"/>
                </a:lnTo>
                <a:cubicBezTo>
                  <a:pt x="18655" y="659"/>
                  <a:pt x="17995" y="0"/>
                  <a:pt x="17182" y="0"/>
                </a:cubicBezTo>
                <a:cubicBezTo>
                  <a:pt x="16368" y="0"/>
                  <a:pt x="15709" y="659"/>
                  <a:pt x="15709" y="1473"/>
                </a:cubicBezTo>
                <a:lnTo>
                  <a:pt x="15709" y="1850"/>
                </a:lnTo>
                <a:lnTo>
                  <a:pt x="8175" y="4110"/>
                </a:lnTo>
                <a:lnTo>
                  <a:pt x="982" y="4909"/>
                </a:lnTo>
                <a:cubicBezTo>
                  <a:pt x="440" y="4909"/>
                  <a:pt x="0" y="5349"/>
                  <a:pt x="0" y="5891"/>
                </a:cubicBezTo>
                <a:lnTo>
                  <a:pt x="0" y="12764"/>
                </a:lnTo>
                <a:cubicBezTo>
                  <a:pt x="0" y="13306"/>
                  <a:pt x="440" y="13745"/>
                  <a:pt x="982" y="13745"/>
                </a:cubicBezTo>
                <a:lnTo>
                  <a:pt x="4325" y="14117"/>
                </a:lnTo>
                <a:lnTo>
                  <a:pt x="5903" y="21216"/>
                </a:lnTo>
                <a:lnTo>
                  <a:pt x="5912" y="21214"/>
                </a:lnTo>
                <a:cubicBezTo>
                  <a:pt x="5961" y="21433"/>
                  <a:pt x="6148" y="21600"/>
                  <a:pt x="6382" y="21600"/>
                </a:cubicBezTo>
                <a:lnTo>
                  <a:pt x="10309" y="21600"/>
                </a:lnTo>
                <a:cubicBezTo>
                  <a:pt x="10580" y="21600"/>
                  <a:pt x="10800" y="21381"/>
                  <a:pt x="10800" y="21109"/>
                </a:cubicBezTo>
                <a:cubicBezTo>
                  <a:pt x="10800" y="21072"/>
                  <a:pt x="10787" y="21039"/>
                  <a:pt x="10779" y="21005"/>
                </a:cubicBezTo>
                <a:lnTo>
                  <a:pt x="10788" y="21003"/>
                </a:lnTo>
                <a:lnTo>
                  <a:pt x="9437" y="14923"/>
                </a:lnTo>
                <a:lnTo>
                  <a:pt x="15709" y="16805"/>
                </a:lnTo>
                <a:lnTo>
                  <a:pt x="15709" y="17182"/>
                </a:lnTo>
                <a:cubicBezTo>
                  <a:pt x="15709" y="17995"/>
                  <a:pt x="16368" y="18655"/>
                  <a:pt x="17182" y="18655"/>
                </a:cubicBezTo>
                <a:cubicBezTo>
                  <a:pt x="17995" y="18655"/>
                  <a:pt x="18655" y="17995"/>
                  <a:pt x="18655" y="17182"/>
                </a:cubicBezTo>
                <a:lnTo>
                  <a:pt x="18655" y="12273"/>
                </a:lnTo>
                <a:cubicBezTo>
                  <a:pt x="20281" y="12273"/>
                  <a:pt x="21600" y="10954"/>
                  <a:pt x="21600" y="9327"/>
                </a:cubicBezTo>
                <a:cubicBezTo>
                  <a:pt x="21600" y="7701"/>
                  <a:pt x="20281" y="6382"/>
                  <a:pt x="18655" y="6382"/>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91" name="Rectangle 90">
            <a:extLst>
              <a:ext uri="{FF2B5EF4-FFF2-40B4-BE49-F238E27FC236}">
                <a16:creationId xmlns:a16="http://schemas.microsoft.com/office/drawing/2014/main" xmlns="" id="{352936F6-37A7-B84E-850B-6799E9620BEB}"/>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3" name="Text Placeholder 2">
            <a:extLst>
              <a:ext uri="{FF2B5EF4-FFF2-40B4-BE49-F238E27FC236}">
                <a16:creationId xmlns:a16="http://schemas.microsoft.com/office/drawing/2014/main" xmlns="" id="{253211EC-5C6F-C748-947D-9D3A9507E85C}"/>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94" name="Text Placeholder 3">
            <a:extLst>
              <a:ext uri="{FF2B5EF4-FFF2-40B4-BE49-F238E27FC236}">
                <a16:creationId xmlns:a16="http://schemas.microsoft.com/office/drawing/2014/main" xmlns="" id="{79744B81-BDE4-3644-B75E-79E3E3CDE4EF}"/>
              </a:ext>
            </a:extLst>
          </p:cNvPr>
          <p:cNvSpPr>
            <a:spLocks noGrp="1"/>
          </p:cNvSpPr>
          <p:nvPr>
            <p:ph type="body" sz="quarter" idx="19" hasCustomPrompt="1"/>
          </p:nvPr>
        </p:nvSpPr>
        <p:spPr>
          <a:xfrm>
            <a:off x="1063323" y="4062296"/>
            <a:ext cx="1425610"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95" name="Text Placeholder 3">
            <a:extLst>
              <a:ext uri="{FF2B5EF4-FFF2-40B4-BE49-F238E27FC236}">
                <a16:creationId xmlns:a16="http://schemas.microsoft.com/office/drawing/2014/main" xmlns="" id="{24AB22B7-E004-034D-87CF-C0C5DC586B61}"/>
              </a:ext>
            </a:extLst>
          </p:cNvPr>
          <p:cNvSpPr>
            <a:spLocks noGrp="1"/>
          </p:cNvSpPr>
          <p:nvPr>
            <p:ph type="body" sz="quarter" idx="20" hasCustomPrompt="1"/>
          </p:nvPr>
        </p:nvSpPr>
        <p:spPr>
          <a:xfrm>
            <a:off x="2745587" y="4062296"/>
            <a:ext cx="1425610"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96" name="Text Placeholder 3">
            <a:extLst>
              <a:ext uri="{FF2B5EF4-FFF2-40B4-BE49-F238E27FC236}">
                <a16:creationId xmlns:a16="http://schemas.microsoft.com/office/drawing/2014/main" xmlns="" id="{EAF6AE78-5B1C-624A-962F-F8080EC17BD3}"/>
              </a:ext>
            </a:extLst>
          </p:cNvPr>
          <p:cNvSpPr>
            <a:spLocks noGrp="1"/>
          </p:cNvSpPr>
          <p:nvPr>
            <p:ph type="body" sz="quarter" idx="21" hasCustomPrompt="1"/>
          </p:nvPr>
        </p:nvSpPr>
        <p:spPr>
          <a:xfrm>
            <a:off x="4492462" y="4062296"/>
            <a:ext cx="1425610"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97" name="Text Placeholder 3">
            <a:extLst>
              <a:ext uri="{FF2B5EF4-FFF2-40B4-BE49-F238E27FC236}">
                <a16:creationId xmlns:a16="http://schemas.microsoft.com/office/drawing/2014/main" xmlns="" id="{CF51D4DD-5C6E-024E-9A5A-DEE18A4254C2}"/>
              </a:ext>
            </a:extLst>
          </p:cNvPr>
          <p:cNvSpPr>
            <a:spLocks noGrp="1"/>
          </p:cNvSpPr>
          <p:nvPr>
            <p:ph type="body" sz="quarter" idx="22" hasCustomPrompt="1"/>
          </p:nvPr>
        </p:nvSpPr>
        <p:spPr>
          <a:xfrm>
            <a:off x="6188357" y="4062296"/>
            <a:ext cx="1425610"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98" name="Text Placeholder 3">
            <a:extLst>
              <a:ext uri="{FF2B5EF4-FFF2-40B4-BE49-F238E27FC236}">
                <a16:creationId xmlns:a16="http://schemas.microsoft.com/office/drawing/2014/main" xmlns="" id="{E0BE449C-C0FA-6B4F-BD94-960283D36C1F}"/>
              </a:ext>
            </a:extLst>
          </p:cNvPr>
          <p:cNvSpPr>
            <a:spLocks noGrp="1"/>
          </p:cNvSpPr>
          <p:nvPr>
            <p:ph type="body" sz="quarter" idx="23" hasCustomPrompt="1"/>
          </p:nvPr>
        </p:nvSpPr>
        <p:spPr>
          <a:xfrm>
            <a:off x="7890673" y="4062296"/>
            <a:ext cx="1425610"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99" name="Text Placeholder 3">
            <a:extLst>
              <a:ext uri="{FF2B5EF4-FFF2-40B4-BE49-F238E27FC236}">
                <a16:creationId xmlns:a16="http://schemas.microsoft.com/office/drawing/2014/main" xmlns="" id="{99CA37B6-8542-C64D-8BE3-91240ED1022A}"/>
              </a:ext>
            </a:extLst>
          </p:cNvPr>
          <p:cNvSpPr>
            <a:spLocks noGrp="1"/>
          </p:cNvSpPr>
          <p:nvPr>
            <p:ph type="body" sz="quarter" idx="24" hasCustomPrompt="1"/>
          </p:nvPr>
        </p:nvSpPr>
        <p:spPr>
          <a:xfrm>
            <a:off x="9610617" y="4062296"/>
            <a:ext cx="1425610"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22700268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cess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24AB0166-4F17-6E44-A1A1-2EBA330F91CD}"/>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30" name="Oval 29">
            <a:extLst>
              <a:ext uri="{FF2B5EF4-FFF2-40B4-BE49-F238E27FC236}">
                <a16:creationId xmlns:a16="http://schemas.microsoft.com/office/drawing/2014/main" xmlns="" id="{578701E5-9694-084D-A7A3-4FA902BFA9B2}"/>
              </a:ext>
            </a:extLst>
          </p:cNvPr>
          <p:cNvSpPr/>
          <p:nvPr userDrawn="1"/>
        </p:nvSpPr>
        <p:spPr>
          <a:xfrm>
            <a:off x="1244031" y="2198311"/>
            <a:ext cx="2730652" cy="2048522"/>
          </a:xfrm>
          <a:prstGeom prst="ellipse">
            <a:avLst/>
          </a:prstGeom>
          <a:solidFill>
            <a:srgbClr val="4EAEA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solidFill>
                <a:schemeClr val="tx1"/>
              </a:solidFill>
            </a:endParaRPr>
          </a:p>
        </p:txBody>
      </p:sp>
      <p:sp>
        <p:nvSpPr>
          <p:cNvPr id="31" name="Oval 30">
            <a:extLst>
              <a:ext uri="{FF2B5EF4-FFF2-40B4-BE49-F238E27FC236}">
                <a16:creationId xmlns:a16="http://schemas.microsoft.com/office/drawing/2014/main" xmlns="" id="{BDAC3593-4496-6442-B2D9-5763FF064088}"/>
              </a:ext>
            </a:extLst>
          </p:cNvPr>
          <p:cNvSpPr/>
          <p:nvPr userDrawn="1"/>
        </p:nvSpPr>
        <p:spPr>
          <a:xfrm>
            <a:off x="3351934" y="2522988"/>
            <a:ext cx="1865072" cy="1399169"/>
          </a:xfrm>
          <a:prstGeom prst="ellipse">
            <a:avLst/>
          </a:prstGeom>
          <a:solidFill>
            <a:srgbClr val="DF5C4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solidFill>
                <a:schemeClr val="tx1"/>
              </a:solidFill>
            </a:endParaRPr>
          </a:p>
        </p:txBody>
      </p:sp>
      <p:sp>
        <p:nvSpPr>
          <p:cNvPr id="32" name="Oval 31">
            <a:extLst>
              <a:ext uri="{FF2B5EF4-FFF2-40B4-BE49-F238E27FC236}">
                <a16:creationId xmlns:a16="http://schemas.microsoft.com/office/drawing/2014/main" xmlns="" id="{06248A2B-8BDC-7C48-82F9-FF1E16681858}"/>
              </a:ext>
            </a:extLst>
          </p:cNvPr>
          <p:cNvSpPr/>
          <p:nvPr userDrawn="1"/>
        </p:nvSpPr>
        <p:spPr>
          <a:xfrm>
            <a:off x="6931439" y="2522988"/>
            <a:ext cx="1865072" cy="1399169"/>
          </a:xfrm>
          <a:prstGeom prst="ellipse">
            <a:avLst/>
          </a:prstGeom>
          <a:solidFill>
            <a:srgbClr val="DF5C4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solidFill>
                <a:schemeClr val="tx1"/>
              </a:solidFill>
            </a:endParaRPr>
          </a:p>
        </p:txBody>
      </p:sp>
      <p:sp>
        <p:nvSpPr>
          <p:cNvPr id="35" name="Oval 34">
            <a:extLst>
              <a:ext uri="{FF2B5EF4-FFF2-40B4-BE49-F238E27FC236}">
                <a16:creationId xmlns:a16="http://schemas.microsoft.com/office/drawing/2014/main" xmlns="" id="{69C4E9FB-DA45-7B4E-AEA2-A414CF13D9F6}"/>
              </a:ext>
            </a:extLst>
          </p:cNvPr>
          <p:cNvSpPr/>
          <p:nvPr userDrawn="1"/>
        </p:nvSpPr>
        <p:spPr>
          <a:xfrm>
            <a:off x="4762178" y="2198311"/>
            <a:ext cx="2730652" cy="2048522"/>
          </a:xfrm>
          <a:prstGeom prst="ellipse">
            <a:avLst/>
          </a:prstGeom>
          <a:solidFill>
            <a:srgbClr val="4EAEA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solidFill>
                <a:schemeClr val="tx1"/>
              </a:solidFill>
            </a:endParaRPr>
          </a:p>
        </p:txBody>
      </p:sp>
      <p:sp>
        <p:nvSpPr>
          <p:cNvPr id="36" name="Oval 35">
            <a:extLst>
              <a:ext uri="{FF2B5EF4-FFF2-40B4-BE49-F238E27FC236}">
                <a16:creationId xmlns:a16="http://schemas.microsoft.com/office/drawing/2014/main" xmlns="" id="{F7BF2CC9-BB84-C641-9F5B-734706BF15B2}"/>
              </a:ext>
            </a:extLst>
          </p:cNvPr>
          <p:cNvSpPr/>
          <p:nvPr userDrawn="1"/>
        </p:nvSpPr>
        <p:spPr>
          <a:xfrm>
            <a:off x="8235120" y="2198311"/>
            <a:ext cx="2730652" cy="2048522"/>
          </a:xfrm>
          <a:prstGeom prst="ellipse">
            <a:avLst/>
          </a:prstGeom>
          <a:solidFill>
            <a:srgbClr val="4EAEA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solidFill>
                <a:schemeClr val="tx1"/>
              </a:solidFill>
            </a:endParaRPr>
          </a:p>
        </p:txBody>
      </p:sp>
      <p:sp>
        <p:nvSpPr>
          <p:cNvPr id="40" name="Freeform 12">
            <a:extLst>
              <a:ext uri="{FF2B5EF4-FFF2-40B4-BE49-F238E27FC236}">
                <a16:creationId xmlns:a16="http://schemas.microsoft.com/office/drawing/2014/main" xmlns="" id="{E290EC2A-3175-CB41-8246-CDE6D758FAB4}"/>
              </a:ext>
            </a:extLst>
          </p:cNvPr>
          <p:cNvSpPr>
            <a:spLocks/>
          </p:cNvSpPr>
          <p:nvPr userDrawn="1"/>
        </p:nvSpPr>
        <p:spPr bwMode="auto">
          <a:xfrm rot="10800000" flipH="1">
            <a:off x="4240572" y="3054580"/>
            <a:ext cx="264184" cy="334631"/>
          </a:xfrm>
          <a:custGeom>
            <a:avLst/>
            <a:gdLst>
              <a:gd name="T0" fmla="*/ 21 w 21"/>
              <a:gd name="T1" fmla="*/ 18 h 35"/>
              <a:gd name="T2" fmla="*/ 4 w 21"/>
              <a:gd name="T3" fmla="*/ 35 h 35"/>
              <a:gd name="T4" fmla="*/ 3 w 21"/>
              <a:gd name="T5" fmla="*/ 35 h 35"/>
              <a:gd name="T6" fmla="*/ 2 w 21"/>
              <a:gd name="T7" fmla="*/ 35 h 35"/>
              <a:gd name="T8" fmla="*/ 1 w 21"/>
              <a:gd name="T9" fmla="*/ 33 h 35"/>
              <a:gd name="T10" fmla="*/ 0 w 21"/>
              <a:gd name="T11" fmla="*/ 32 h 35"/>
              <a:gd name="T12" fmla="*/ 1 w 21"/>
              <a:gd name="T13" fmla="*/ 31 h 35"/>
              <a:gd name="T14" fmla="*/ 15 w 21"/>
              <a:gd name="T15" fmla="*/ 17 h 35"/>
              <a:gd name="T16" fmla="*/ 1 w 21"/>
              <a:gd name="T17" fmla="*/ 3 h 35"/>
              <a:gd name="T18" fmla="*/ 0 w 21"/>
              <a:gd name="T19" fmla="*/ 3 h 35"/>
              <a:gd name="T20" fmla="*/ 1 w 21"/>
              <a:gd name="T21" fmla="*/ 2 h 35"/>
              <a:gd name="T22" fmla="*/ 2 w 21"/>
              <a:gd name="T23" fmla="*/ 0 h 35"/>
              <a:gd name="T24" fmla="*/ 3 w 21"/>
              <a:gd name="T25" fmla="*/ 0 h 35"/>
              <a:gd name="T26" fmla="*/ 4 w 21"/>
              <a:gd name="T27" fmla="*/ 0 h 35"/>
              <a:gd name="T28" fmla="*/ 21 w 21"/>
              <a:gd name="T29" fmla="*/ 17 h 35"/>
              <a:gd name="T30" fmla="*/ 21 w 21"/>
              <a:gd name="T31" fmla="*/ 17 h 35"/>
              <a:gd name="T32" fmla="*/ 21 w 21"/>
              <a:gd name="T33" fmla="*/ 18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35">
                <a:moveTo>
                  <a:pt x="21" y="18"/>
                </a:moveTo>
                <a:cubicBezTo>
                  <a:pt x="4" y="35"/>
                  <a:pt x="4" y="35"/>
                  <a:pt x="4" y="35"/>
                </a:cubicBezTo>
                <a:cubicBezTo>
                  <a:pt x="4" y="35"/>
                  <a:pt x="3" y="35"/>
                  <a:pt x="3" y="35"/>
                </a:cubicBezTo>
                <a:cubicBezTo>
                  <a:pt x="3" y="35"/>
                  <a:pt x="3" y="35"/>
                  <a:pt x="2" y="35"/>
                </a:cubicBezTo>
                <a:cubicBezTo>
                  <a:pt x="1" y="33"/>
                  <a:pt x="1" y="33"/>
                  <a:pt x="1" y="33"/>
                </a:cubicBezTo>
                <a:cubicBezTo>
                  <a:pt x="0" y="33"/>
                  <a:pt x="0" y="33"/>
                  <a:pt x="0" y="32"/>
                </a:cubicBezTo>
                <a:cubicBezTo>
                  <a:pt x="0" y="32"/>
                  <a:pt x="0" y="32"/>
                  <a:pt x="1" y="31"/>
                </a:cubicBezTo>
                <a:cubicBezTo>
                  <a:pt x="15" y="17"/>
                  <a:pt x="15" y="17"/>
                  <a:pt x="15" y="17"/>
                </a:cubicBezTo>
                <a:cubicBezTo>
                  <a:pt x="1" y="3"/>
                  <a:pt x="1" y="3"/>
                  <a:pt x="1" y="3"/>
                </a:cubicBezTo>
                <a:cubicBezTo>
                  <a:pt x="0" y="3"/>
                  <a:pt x="0" y="3"/>
                  <a:pt x="0" y="3"/>
                </a:cubicBezTo>
                <a:cubicBezTo>
                  <a:pt x="0" y="2"/>
                  <a:pt x="0" y="2"/>
                  <a:pt x="1" y="2"/>
                </a:cubicBezTo>
                <a:cubicBezTo>
                  <a:pt x="2" y="0"/>
                  <a:pt x="2" y="0"/>
                  <a:pt x="2" y="0"/>
                </a:cubicBezTo>
                <a:cubicBezTo>
                  <a:pt x="3" y="0"/>
                  <a:pt x="3" y="0"/>
                  <a:pt x="3" y="0"/>
                </a:cubicBezTo>
                <a:cubicBezTo>
                  <a:pt x="3" y="0"/>
                  <a:pt x="4" y="0"/>
                  <a:pt x="4" y="0"/>
                </a:cubicBezTo>
                <a:cubicBezTo>
                  <a:pt x="21" y="17"/>
                  <a:pt x="21" y="17"/>
                  <a:pt x="21" y="17"/>
                </a:cubicBezTo>
                <a:cubicBezTo>
                  <a:pt x="21" y="17"/>
                  <a:pt x="21" y="17"/>
                  <a:pt x="21" y="17"/>
                </a:cubicBezTo>
                <a:cubicBezTo>
                  <a:pt x="21" y="18"/>
                  <a:pt x="21" y="18"/>
                  <a:pt x="21" y="1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601">
              <a:latin typeface="Lato" charset="0"/>
              <a:ea typeface="Lato" charset="0"/>
              <a:cs typeface="Lato" charset="0"/>
            </a:endParaRPr>
          </a:p>
        </p:txBody>
      </p:sp>
      <p:sp>
        <p:nvSpPr>
          <p:cNvPr id="41" name="Freeform 12">
            <a:extLst>
              <a:ext uri="{FF2B5EF4-FFF2-40B4-BE49-F238E27FC236}">
                <a16:creationId xmlns:a16="http://schemas.microsoft.com/office/drawing/2014/main" xmlns="" id="{227F7988-E35A-0241-B53E-9A6604159C8E}"/>
              </a:ext>
            </a:extLst>
          </p:cNvPr>
          <p:cNvSpPr>
            <a:spLocks/>
          </p:cNvSpPr>
          <p:nvPr userDrawn="1"/>
        </p:nvSpPr>
        <p:spPr bwMode="auto">
          <a:xfrm rot="10800000" flipH="1">
            <a:off x="7793889" y="3054580"/>
            <a:ext cx="264184" cy="334631"/>
          </a:xfrm>
          <a:custGeom>
            <a:avLst/>
            <a:gdLst>
              <a:gd name="T0" fmla="*/ 21 w 21"/>
              <a:gd name="T1" fmla="*/ 18 h 35"/>
              <a:gd name="T2" fmla="*/ 4 w 21"/>
              <a:gd name="T3" fmla="*/ 35 h 35"/>
              <a:gd name="T4" fmla="*/ 3 w 21"/>
              <a:gd name="T5" fmla="*/ 35 h 35"/>
              <a:gd name="T6" fmla="*/ 2 w 21"/>
              <a:gd name="T7" fmla="*/ 35 h 35"/>
              <a:gd name="T8" fmla="*/ 1 w 21"/>
              <a:gd name="T9" fmla="*/ 33 h 35"/>
              <a:gd name="T10" fmla="*/ 0 w 21"/>
              <a:gd name="T11" fmla="*/ 32 h 35"/>
              <a:gd name="T12" fmla="*/ 1 w 21"/>
              <a:gd name="T13" fmla="*/ 31 h 35"/>
              <a:gd name="T14" fmla="*/ 15 w 21"/>
              <a:gd name="T15" fmla="*/ 17 h 35"/>
              <a:gd name="T16" fmla="*/ 1 w 21"/>
              <a:gd name="T17" fmla="*/ 3 h 35"/>
              <a:gd name="T18" fmla="*/ 0 w 21"/>
              <a:gd name="T19" fmla="*/ 3 h 35"/>
              <a:gd name="T20" fmla="*/ 1 w 21"/>
              <a:gd name="T21" fmla="*/ 2 h 35"/>
              <a:gd name="T22" fmla="*/ 2 w 21"/>
              <a:gd name="T23" fmla="*/ 0 h 35"/>
              <a:gd name="T24" fmla="*/ 3 w 21"/>
              <a:gd name="T25" fmla="*/ 0 h 35"/>
              <a:gd name="T26" fmla="*/ 4 w 21"/>
              <a:gd name="T27" fmla="*/ 0 h 35"/>
              <a:gd name="T28" fmla="*/ 21 w 21"/>
              <a:gd name="T29" fmla="*/ 17 h 35"/>
              <a:gd name="T30" fmla="*/ 21 w 21"/>
              <a:gd name="T31" fmla="*/ 17 h 35"/>
              <a:gd name="T32" fmla="*/ 21 w 21"/>
              <a:gd name="T33" fmla="*/ 18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35">
                <a:moveTo>
                  <a:pt x="21" y="18"/>
                </a:moveTo>
                <a:cubicBezTo>
                  <a:pt x="4" y="35"/>
                  <a:pt x="4" y="35"/>
                  <a:pt x="4" y="35"/>
                </a:cubicBezTo>
                <a:cubicBezTo>
                  <a:pt x="4" y="35"/>
                  <a:pt x="3" y="35"/>
                  <a:pt x="3" y="35"/>
                </a:cubicBezTo>
                <a:cubicBezTo>
                  <a:pt x="3" y="35"/>
                  <a:pt x="3" y="35"/>
                  <a:pt x="2" y="35"/>
                </a:cubicBezTo>
                <a:cubicBezTo>
                  <a:pt x="1" y="33"/>
                  <a:pt x="1" y="33"/>
                  <a:pt x="1" y="33"/>
                </a:cubicBezTo>
                <a:cubicBezTo>
                  <a:pt x="0" y="33"/>
                  <a:pt x="0" y="33"/>
                  <a:pt x="0" y="32"/>
                </a:cubicBezTo>
                <a:cubicBezTo>
                  <a:pt x="0" y="32"/>
                  <a:pt x="0" y="32"/>
                  <a:pt x="1" y="31"/>
                </a:cubicBezTo>
                <a:cubicBezTo>
                  <a:pt x="15" y="17"/>
                  <a:pt x="15" y="17"/>
                  <a:pt x="15" y="17"/>
                </a:cubicBezTo>
                <a:cubicBezTo>
                  <a:pt x="1" y="3"/>
                  <a:pt x="1" y="3"/>
                  <a:pt x="1" y="3"/>
                </a:cubicBezTo>
                <a:cubicBezTo>
                  <a:pt x="0" y="3"/>
                  <a:pt x="0" y="3"/>
                  <a:pt x="0" y="3"/>
                </a:cubicBezTo>
                <a:cubicBezTo>
                  <a:pt x="0" y="2"/>
                  <a:pt x="0" y="2"/>
                  <a:pt x="1" y="2"/>
                </a:cubicBezTo>
                <a:cubicBezTo>
                  <a:pt x="2" y="0"/>
                  <a:pt x="2" y="0"/>
                  <a:pt x="2" y="0"/>
                </a:cubicBezTo>
                <a:cubicBezTo>
                  <a:pt x="3" y="0"/>
                  <a:pt x="3" y="0"/>
                  <a:pt x="3" y="0"/>
                </a:cubicBezTo>
                <a:cubicBezTo>
                  <a:pt x="3" y="0"/>
                  <a:pt x="4" y="0"/>
                  <a:pt x="4" y="0"/>
                </a:cubicBezTo>
                <a:cubicBezTo>
                  <a:pt x="21" y="17"/>
                  <a:pt x="21" y="17"/>
                  <a:pt x="21" y="17"/>
                </a:cubicBezTo>
                <a:cubicBezTo>
                  <a:pt x="21" y="17"/>
                  <a:pt x="21" y="17"/>
                  <a:pt x="21" y="17"/>
                </a:cubicBezTo>
                <a:cubicBezTo>
                  <a:pt x="21" y="18"/>
                  <a:pt x="21" y="18"/>
                  <a:pt x="21" y="1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601">
              <a:latin typeface="Lato" charset="0"/>
              <a:ea typeface="Lato" charset="0"/>
              <a:cs typeface="Lato" charset="0"/>
            </a:endParaRPr>
          </a:p>
        </p:txBody>
      </p:sp>
      <p:sp>
        <p:nvSpPr>
          <p:cNvPr id="46" name="Shape 2550">
            <a:extLst>
              <a:ext uri="{FF2B5EF4-FFF2-40B4-BE49-F238E27FC236}">
                <a16:creationId xmlns:a16="http://schemas.microsoft.com/office/drawing/2014/main" xmlns="" id="{3789D480-A2C9-0E48-85E5-2E5768C7D254}"/>
              </a:ext>
            </a:extLst>
          </p:cNvPr>
          <p:cNvSpPr/>
          <p:nvPr userDrawn="1"/>
        </p:nvSpPr>
        <p:spPr>
          <a:xfrm>
            <a:off x="2333207" y="2613439"/>
            <a:ext cx="542741" cy="407055"/>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7" name="Shape 2553">
            <a:extLst>
              <a:ext uri="{FF2B5EF4-FFF2-40B4-BE49-F238E27FC236}">
                <a16:creationId xmlns:a16="http://schemas.microsoft.com/office/drawing/2014/main" xmlns="" id="{B8F93550-5C78-484A-A5B0-7E6CF566520C}"/>
              </a:ext>
            </a:extLst>
          </p:cNvPr>
          <p:cNvSpPr/>
          <p:nvPr userDrawn="1"/>
        </p:nvSpPr>
        <p:spPr>
          <a:xfrm>
            <a:off x="9353805" y="2642915"/>
            <a:ext cx="542741" cy="370052"/>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8" name="Shape 2616">
            <a:extLst>
              <a:ext uri="{FF2B5EF4-FFF2-40B4-BE49-F238E27FC236}">
                <a16:creationId xmlns:a16="http://schemas.microsoft.com/office/drawing/2014/main" xmlns="" id="{BD527F33-B712-B140-A0B3-1C5872AE65D4}"/>
              </a:ext>
            </a:extLst>
          </p:cNvPr>
          <p:cNvSpPr/>
          <p:nvPr userDrawn="1"/>
        </p:nvSpPr>
        <p:spPr>
          <a:xfrm>
            <a:off x="5900473" y="2630001"/>
            <a:ext cx="542741" cy="370143"/>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0" name="Rectangle 49">
            <a:extLst>
              <a:ext uri="{FF2B5EF4-FFF2-40B4-BE49-F238E27FC236}">
                <a16:creationId xmlns:a16="http://schemas.microsoft.com/office/drawing/2014/main" xmlns="" id="{68106328-7657-954F-A7CB-3EC2237AD174}"/>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2" name="Text Placeholder 2">
            <a:extLst>
              <a:ext uri="{FF2B5EF4-FFF2-40B4-BE49-F238E27FC236}">
                <a16:creationId xmlns:a16="http://schemas.microsoft.com/office/drawing/2014/main" xmlns="" id="{45BF6217-193F-824A-A6A3-7DFE9929E513}"/>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53" name="Text Placeholder 3">
            <a:extLst>
              <a:ext uri="{FF2B5EF4-FFF2-40B4-BE49-F238E27FC236}">
                <a16:creationId xmlns:a16="http://schemas.microsoft.com/office/drawing/2014/main" xmlns="" id="{E123F84F-EA5B-6C40-89DA-B4BB273E595A}"/>
              </a:ext>
            </a:extLst>
          </p:cNvPr>
          <p:cNvSpPr>
            <a:spLocks noGrp="1"/>
          </p:cNvSpPr>
          <p:nvPr>
            <p:ph type="body" sz="quarter" idx="14" hasCustomPrompt="1"/>
          </p:nvPr>
        </p:nvSpPr>
        <p:spPr>
          <a:xfrm>
            <a:off x="760611" y="4791031"/>
            <a:ext cx="10702048" cy="676972"/>
          </a:xfrm>
        </p:spPr>
        <p:txBody>
          <a:bodyPr>
            <a:noAutofit/>
          </a:bodyPr>
          <a:lstStyle>
            <a:lvl1pPr marL="0" indent="0">
              <a:lnSpc>
                <a:spcPct val="100000"/>
              </a:lnSpc>
              <a:buNone/>
              <a:defRPr sz="24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sp>
        <p:nvSpPr>
          <p:cNvPr id="54" name="Text Placeholder 3">
            <a:extLst>
              <a:ext uri="{FF2B5EF4-FFF2-40B4-BE49-F238E27FC236}">
                <a16:creationId xmlns:a16="http://schemas.microsoft.com/office/drawing/2014/main" xmlns="" id="{D0272E1C-B1EC-3F47-8E6B-6F180F8FF955}"/>
              </a:ext>
            </a:extLst>
          </p:cNvPr>
          <p:cNvSpPr>
            <a:spLocks noGrp="1"/>
          </p:cNvSpPr>
          <p:nvPr>
            <p:ph type="body" sz="quarter" idx="18" hasCustomPrompt="1"/>
          </p:nvPr>
        </p:nvSpPr>
        <p:spPr>
          <a:xfrm>
            <a:off x="1264674" y="3137727"/>
            <a:ext cx="2269142" cy="917053"/>
          </a:xfrm>
        </p:spPr>
        <p:txBody>
          <a:bodyPr>
            <a:noAutofit/>
          </a:bodyPr>
          <a:lstStyle>
            <a:lvl1pPr marL="0" indent="0" algn="ctr">
              <a:lnSpc>
                <a:spcPct val="100000"/>
              </a:lnSpc>
              <a:buNone/>
              <a:defRPr sz="2000" b="0" i="0">
                <a:solidFill>
                  <a:schemeClr val="bg1"/>
                </a:solidFill>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55" name="Text Placeholder 3">
            <a:extLst>
              <a:ext uri="{FF2B5EF4-FFF2-40B4-BE49-F238E27FC236}">
                <a16:creationId xmlns:a16="http://schemas.microsoft.com/office/drawing/2014/main" xmlns="" id="{9BF19FF7-4607-5D4E-A311-BC36C390E289}"/>
              </a:ext>
            </a:extLst>
          </p:cNvPr>
          <p:cNvSpPr>
            <a:spLocks noGrp="1"/>
          </p:cNvSpPr>
          <p:nvPr>
            <p:ph type="body" sz="quarter" idx="30" hasCustomPrompt="1"/>
          </p:nvPr>
        </p:nvSpPr>
        <p:spPr>
          <a:xfrm>
            <a:off x="4852361" y="3137727"/>
            <a:ext cx="2496056" cy="917053"/>
          </a:xfrm>
        </p:spPr>
        <p:txBody>
          <a:bodyPr>
            <a:noAutofit/>
          </a:bodyPr>
          <a:lstStyle>
            <a:lvl1pPr marL="0" indent="0" algn="ctr">
              <a:lnSpc>
                <a:spcPct val="100000"/>
              </a:lnSpc>
              <a:buNone/>
              <a:defRPr sz="2000" b="0" i="0">
                <a:solidFill>
                  <a:schemeClr val="bg1"/>
                </a:solidFill>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56" name="Text Placeholder 3">
            <a:extLst>
              <a:ext uri="{FF2B5EF4-FFF2-40B4-BE49-F238E27FC236}">
                <a16:creationId xmlns:a16="http://schemas.microsoft.com/office/drawing/2014/main" xmlns="" id="{D69C6AEB-097B-9547-AB94-D6DEA26F7A82}"/>
              </a:ext>
            </a:extLst>
          </p:cNvPr>
          <p:cNvSpPr>
            <a:spLocks noGrp="1"/>
          </p:cNvSpPr>
          <p:nvPr>
            <p:ph type="body" sz="quarter" idx="32" hasCustomPrompt="1"/>
          </p:nvPr>
        </p:nvSpPr>
        <p:spPr>
          <a:xfrm>
            <a:off x="8677849" y="3137727"/>
            <a:ext cx="2269142" cy="917053"/>
          </a:xfrm>
        </p:spPr>
        <p:txBody>
          <a:bodyPr>
            <a:noAutofit/>
          </a:bodyPr>
          <a:lstStyle>
            <a:lvl1pPr marL="0" indent="0" algn="ctr">
              <a:lnSpc>
                <a:spcPct val="100000"/>
              </a:lnSpc>
              <a:buNone/>
              <a:defRPr sz="2000" b="0" i="0">
                <a:solidFill>
                  <a:schemeClr val="bg1"/>
                </a:solidFill>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Tree>
    <p:extLst>
      <p:ext uri="{BB962C8B-B14F-4D97-AF65-F5344CB8AC3E}">
        <p14:creationId xmlns:p14="http://schemas.microsoft.com/office/powerpoint/2010/main" val="14971911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Icons Center">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0427EC84-2E80-3240-A452-F3C609D3AFC1}"/>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20" name="Diamond 19">
            <a:extLst>
              <a:ext uri="{FF2B5EF4-FFF2-40B4-BE49-F238E27FC236}">
                <a16:creationId xmlns:a16="http://schemas.microsoft.com/office/drawing/2014/main" xmlns="" id="{58A892F9-EF26-5447-B70D-F361B56C7ABC}"/>
              </a:ext>
            </a:extLst>
          </p:cNvPr>
          <p:cNvSpPr/>
          <p:nvPr userDrawn="1"/>
        </p:nvSpPr>
        <p:spPr>
          <a:xfrm>
            <a:off x="4104511" y="2058041"/>
            <a:ext cx="3991492" cy="2993619"/>
          </a:xfrm>
          <a:prstGeom prst="diamond">
            <a:avLst/>
          </a:prstGeom>
          <a:solidFill>
            <a:srgbClr val="3262AA">
              <a:alpha val="10000"/>
            </a:srgbClr>
          </a:solidFill>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21" name="Freeform 20">
            <a:extLst>
              <a:ext uri="{FF2B5EF4-FFF2-40B4-BE49-F238E27FC236}">
                <a16:creationId xmlns:a16="http://schemas.microsoft.com/office/drawing/2014/main" xmlns="" id="{F2272654-2BEC-6446-B3B0-3F544AF50C8C}"/>
              </a:ext>
            </a:extLst>
          </p:cNvPr>
          <p:cNvSpPr/>
          <p:nvPr userDrawn="1"/>
        </p:nvSpPr>
        <p:spPr>
          <a:xfrm>
            <a:off x="4483703" y="2342436"/>
            <a:ext cx="1556682" cy="1167512"/>
          </a:xfrm>
          <a:custGeom>
            <a:avLst/>
            <a:gdLst>
              <a:gd name="connsiteX0" fmla="*/ 0 w 4225459"/>
              <a:gd name="connsiteY0" fmla="*/ 704257 h 4225459"/>
              <a:gd name="connsiteX1" fmla="*/ 704257 w 4225459"/>
              <a:gd name="connsiteY1" fmla="*/ 0 h 4225459"/>
              <a:gd name="connsiteX2" fmla="*/ 3521202 w 4225459"/>
              <a:gd name="connsiteY2" fmla="*/ 0 h 4225459"/>
              <a:gd name="connsiteX3" fmla="*/ 4225459 w 4225459"/>
              <a:gd name="connsiteY3" fmla="*/ 704257 h 4225459"/>
              <a:gd name="connsiteX4" fmla="*/ 4225459 w 4225459"/>
              <a:gd name="connsiteY4" fmla="*/ 3521202 h 4225459"/>
              <a:gd name="connsiteX5" fmla="*/ 3521202 w 4225459"/>
              <a:gd name="connsiteY5" fmla="*/ 4225459 h 4225459"/>
              <a:gd name="connsiteX6" fmla="*/ 704257 w 4225459"/>
              <a:gd name="connsiteY6" fmla="*/ 4225459 h 4225459"/>
              <a:gd name="connsiteX7" fmla="*/ 0 w 4225459"/>
              <a:gd name="connsiteY7" fmla="*/ 3521202 h 4225459"/>
              <a:gd name="connsiteX8" fmla="*/ 0 w 4225459"/>
              <a:gd name="connsiteY8" fmla="*/ 704257 h 422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5459" h="4225459">
                <a:moveTo>
                  <a:pt x="0" y="704257"/>
                </a:moveTo>
                <a:cubicBezTo>
                  <a:pt x="0" y="315307"/>
                  <a:pt x="315307" y="0"/>
                  <a:pt x="704257" y="0"/>
                </a:cubicBezTo>
                <a:lnTo>
                  <a:pt x="3521202" y="0"/>
                </a:lnTo>
                <a:cubicBezTo>
                  <a:pt x="3910152" y="0"/>
                  <a:pt x="4225459" y="315307"/>
                  <a:pt x="4225459" y="704257"/>
                </a:cubicBezTo>
                <a:lnTo>
                  <a:pt x="4225459" y="3521202"/>
                </a:lnTo>
                <a:cubicBezTo>
                  <a:pt x="4225459" y="3910152"/>
                  <a:pt x="3910152" y="4225459"/>
                  <a:pt x="3521202" y="4225459"/>
                </a:cubicBezTo>
                <a:lnTo>
                  <a:pt x="704257" y="4225459"/>
                </a:lnTo>
                <a:cubicBezTo>
                  <a:pt x="315307" y="4225459"/>
                  <a:pt x="0" y="3910152"/>
                  <a:pt x="0" y="3521202"/>
                </a:cubicBezTo>
                <a:lnTo>
                  <a:pt x="0" y="704257"/>
                </a:lnTo>
                <a:close/>
              </a:path>
            </a:pathLst>
          </a:custGeom>
          <a:solidFill>
            <a:srgbClr val="3262AA"/>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27020" tIns="227020" rIns="227020" bIns="227020" numCol="1" spcCol="1270" anchor="ctr" anchorCtr="0">
            <a:noAutofit/>
          </a:bodyPr>
          <a:lstStyle/>
          <a:p>
            <a:pPr algn="ctr" defTabSz="1444974">
              <a:lnSpc>
                <a:spcPct val="90000"/>
              </a:lnSpc>
              <a:spcBef>
                <a:spcPct val="0"/>
              </a:spcBef>
              <a:spcAft>
                <a:spcPct val="35000"/>
              </a:spcAft>
            </a:pPr>
            <a:endParaRPr lang="en-US" sz="3251">
              <a:latin typeface="Lato Light"/>
              <a:cs typeface="Lato Light"/>
            </a:endParaRPr>
          </a:p>
        </p:txBody>
      </p:sp>
      <p:sp>
        <p:nvSpPr>
          <p:cNvPr id="22" name="Freeform 21">
            <a:extLst>
              <a:ext uri="{FF2B5EF4-FFF2-40B4-BE49-F238E27FC236}">
                <a16:creationId xmlns:a16="http://schemas.microsoft.com/office/drawing/2014/main" xmlns="" id="{3D2EEC42-F789-BC40-8568-FED4F5C283BC}"/>
              </a:ext>
            </a:extLst>
          </p:cNvPr>
          <p:cNvSpPr/>
          <p:nvPr userDrawn="1"/>
        </p:nvSpPr>
        <p:spPr>
          <a:xfrm>
            <a:off x="4483703" y="3599755"/>
            <a:ext cx="1556682" cy="1167512"/>
          </a:xfrm>
          <a:custGeom>
            <a:avLst/>
            <a:gdLst>
              <a:gd name="connsiteX0" fmla="*/ 0 w 4225459"/>
              <a:gd name="connsiteY0" fmla="*/ 704257 h 4225459"/>
              <a:gd name="connsiteX1" fmla="*/ 704257 w 4225459"/>
              <a:gd name="connsiteY1" fmla="*/ 0 h 4225459"/>
              <a:gd name="connsiteX2" fmla="*/ 3521202 w 4225459"/>
              <a:gd name="connsiteY2" fmla="*/ 0 h 4225459"/>
              <a:gd name="connsiteX3" fmla="*/ 4225459 w 4225459"/>
              <a:gd name="connsiteY3" fmla="*/ 704257 h 4225459"/>
              <a:gd name="connsiteX4" fmla="*/ 4225459 w 4225459"/>
              <a:gd name="connsiteY4" fmla="*/ 3521202 h 4225459"/>
              <a:gd name="connsiteX5" fmla="*/ 3521202 w 4225459"/>
              <a:gd name="connsiteY5" fmla="*/ 4225459 h 4225459"/>
              <a:gd name="connsiteX6" fmla="*/ 704257 w 4225459"/>
              <a:gd name="connsiteY6" fmla="*/ 4225459 h 4225459"/>
              <a:gd name="connsiteX7" fmla="*/ 0 w 4225459"/>
              <a:gd name="connsiteY7" fmla="*/ 3521202 h 4225459"/>
              <a:gd name="connsiteX8" fmla="*/ 0 w 4225459"/>
              <a:gd name="connsiteY8" fmla="*/ 704257 h 422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5459" h="4225459">
                <a:moveTo>
                  <a:pt x="0" y="704257"/>
                </a:moveTo>
                <a:cubicBezTo>
                  <a:pt x="0" y="315307"/>
                  <a:pt x="315307" y="0"/>
                  <a:pt x="704257" y="0"/>
                </a:cubicBezTo>
                <a:lnTo>
                  <a:pt x="3521202" y="0"/>
                </a:lnTo>
                <a:cubicBezTo>
                  <a:pt x="3910152" y="0"/>
                  <a:pt x="4225459" y="315307"/>
                  <a:pt x="4225459" y="704257"/>
                </a:cubicBezTo>
                <a:lnTo>
                  <a:pt x="4225459" y="3521202"/>
                </a:lnTo>
                <a:cubicBezTo>
                  <a:pt x="4225459" y="3910152"/>
                  <a:pt x="3910152" y="4225459"/>
                  <a:pt x="3521202" y="4225459"/>
                </a:cubicBezTo>
                <a:lnTo>
                  <a:pt x="704257" y="4225459"/>
                </a:lnTo>
                <a:cubicBezTo>
                  <a:pt x="315307" y="4225459"/>
                  <a:pt x="0" y="3910152"/>
                  <a:pt x="0" y="3521202"/>
                </a:cubicBezTo>
                <a:lnTo>
                  <a:pt x="0" y="704257"/>
                </a:lnTo>
                <a:close/>
              </a:path>
            </a:pathLst>
          </a:custGeom>
          <a:solidFill>
            <a:schemeClr val="accent3"/>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27020" tIns="227020" rIns="227020" bIns="227020" numCol="1" spcCol="1270" anchor="ctr" anchorCtr="0">
            <a:noAutofit/>
          </a:bodyPr>
          <a:lstStyle/>
          <a:p>
            <a:pPr algn="ctr" defTabSz="1444974">
              <a:lnSpc>
                <a:spcPct val="90000"/>
              </a:lnSpc>
              <a:spcBef>
                <a:spcPct val="0"/>
              </a:spcBef>
              <a:spcAft>
                <a:spcPct val="35000"/>
              </a:spcAft>
            </a:pPr>
            <a:endParaRPr lang="en-US" sz="3251">
              <a:latin typeface="Lato Light"/>
              <a:cs typeface="Lato Light"/>
            </a:endParaRPr>
          </a:p>
        </p:txBody>
      </p:sp>
      <p:sp>
        <p:nvSpPr>
          <p:cNvPr id="23" name="Freeform 22">
            <a:extLst>
              <a:ext uri="{FF2B5EF4-FFF2-40B4-BE49-F238E27FC236}">
                <a16:creationId xmlns:a16="http://schemas.microsoft.com/office/drawing/2014/main" xmlns="" id="{F240D838-3012-674A-B7DE-DAF399B091D2}"/>
              </a:ext>
            </a:extLst>
          </p:cNvPr>
          <p:cNvSpPr/>
          <p:nvPr userDrawn="1"/>
        </p:nvSpPr>
        <p:spPr>
          <a:xfrm>
            <a:off x="6160129" y="3599755"/>
            <a:ext cx="1556682" cy="1167512"/>
          </a:xfrm>
          <a:custGeom>
            <a:avLst/>
            <a:gdLst>
              <a:gd name="connsiteX0" fmla="*/ 0 w 4225459"/>
              <a:gd name="connsiteY0" fmla="*/ 704257 h 4225459"/>
              <a:gd name="connsiteX1" fmla="*/ 704257 w 4225459"/>
              <a:gd name="connsiteY1" fmla="*/ 0 h 4225459"/>
              <a:gd name="connsiteX2" fmla="*/ 3521202 w 4225459"/>
              <a:gd name="connsiteY2" fmla="*/ 0 h 4225459"/>
              <a:gd name="connsiteX3" fmla="*/ 4225459 w 4225459"/>
              <a:gd name="connsiteY3" fmla="*/ 704257 h 4225459"/>
              <a:gd name="connsiteX4" fmla="*/ 4225459 w 4225459"/>
              <a:gd name="connsiteY4" fmla="*/ 3521202 h 4225459"/>
              <a:gd name="connsiteX5" fmla="*/ 3521202 w 4225459"/>
              <a:gd name="connsiteY5" fmla="*/ 4225459 h 4225459"/>
              <a:gd name="connsiteX6" fmla="*/ 704257 w 4225459"/>
              <a:gd name="connsiteY6" fmla="*/ 4225459 h 4225459"/>
              <a:gd name="connsiteX7" fmla="*/ 0 w 4225459"/>
              <a:gd name="connsiteY7" fmla="*/ 3521202 h 4225459"/>
              <a:gd name="connsiteX8" fmla="*/ 0 w 4225459"/>
              <a:gd name="connsiteY8" fmla="*/ 704257 h 422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5459" h="4225459">
                <a:moveTo>
                  <a:pt x="0" y="704257"/>
                </a:moveTo>
                <a:cubicBezTo>
                  <a:pt x="0" y="315307"/>
                  <a:pt x="315307" y="0"/>
                  <a:pt x="704257" y="0"/>
                </a:cubicBezTo>
                <a:lnTo>
                  <a:pt x="3521202" y="0"/>
                </a:lnTo>
                <a:cubicBezTo>
                  <a:pt x="3910152" y="0"/>
                  <a:pt x="4225459" y="315307"/>
                  <a:pt x="4225459" y="704257"/>
                </a:cubicBezTo>
                <a:lnTo>
                  <a:pt x="4225459" y="3521202"/>
                </a:lnTo>
                <a:cubicBezTo>
                  <a:pt x="4225459" y="3910152"/>
                  <a:pt x="3910152" y="4225459"/>
                  <a:pt x="3521202" y="4225459"/>
                </a:cubicBezTo>
                <a:lnTo>
                  <a:pt x="704257" y="4225459"/>
                </a:lnTo>
                <a:cubicBezTo>
                  <a:pt x="315307" y="4225459"/>
                  <a:pt x="0" y="3910152"/>
                  <a:pt x="0" y="3521202"/>
                </a:cubicBezTo>
                <a:lnTo>
                  <a:pt x="0" y="704257"/>
                </a:lnTo>
                <a:close/>
              </a:path>
            </a:pathLst>
          </a:custGeom>
          <a:solidFill>
            <a:srgbClr val="4EAEAF"/>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27020" tIns="227020" rIns="227020" bIns="227020" numCol="1" spcCol="1270" anchor="ctr" anchorCtr="0">
            <a:noAutofit/>
          </a:bodyPr>
          <a:lstStyle/>
          <a:p>
            <a:pPr algn="ctr" defTabSz="1444974">
              <a:lnSpc>
                <a:spcPct val="90000"/>
              </a:lnSpc>
              <a:spcBef>
                <a:spcPct val="0"/>
              </a:spcBef>
              <a:spcAft>
                <a:spcPct val="35000"/>
              </a:spcAft>
            </a:pPr>
            <a:endParaRPr lang="en-US" sz="3251">
              <a:latin typeface="Lato Light"/>
              <a:cs typeface="Lato Light"/>
            </a:endParaRPr>
          </a:p>
        </p:txBody>
      </p:sp>
      <p:sp>
        <p:nvSpPr>
          <p:cNvPr id="24" name="Freeform 23">
            <a:extLst>
              <a:ext uri="{FF2B5EF4-FFF2-40B4-BE49-F238E27FC236}">
                <a16:creationId xmlns:a16="http://schemas.microsoft.com/office/drawing/2014/main" xmlns="" id="{00235883-5E14-F741-92FE-921FB38FDB45}"/>
              </a:ext>
            </a:extLst>
          </p:cNvPr>
          <p:cNvSpPr/>
          <p:nvPr userDrawn="1"/>
        </p:nvSpPr>
        <p:spPr>
          <a:xfrm>
            <a:off x="6160129" y="2342436"/>
            <a:ext cx="1556682" cy="1167512"/>
          </a:xfrm>
          <a:custGeom>
            <a:avLst/>
            <a:gdLst>
              <a:gd name="connsiteX0" fmla="*/ 0 w 4225459"/>
              <a:gd name="connsiteY0" fmla="*/ 704257 h 4225459"/>
              <a:gd name="connsiteX1" fmla="*/ 704257 w 4225459"/>
              <a:gd name="connsiteY1" fmla="*/ 0 h 4225459"/>
              <a:gd name="connsiteX2" fmla="*/ 3521202 w 4225459"/>
              <a:gd name="connsiteY2" fmla="*/ 0 h 4225459"/>
              <a:gd name="connsiteX3" fmla="*/ 4225459 w 4225459"/>
              <a:gd name="connsiteY3" fmla="*/ 704257 h 4225459"/>
              <a:gd name="connsiteX4" fmla="*/ 4225459 w 4225459"/>
              <a:gd name="connsiteY4" fmla="*/ 3521202 h 4225459"/>
              <a:gd name="connsiteX5" fmla="*/ 3521202 w 4225459"/>
              <a:gd name="connsiteY5" fmla="*/ 4225459 h 4225459"/>
              <a:gd name="connsiteX6" fmla="*/ 704257 w 4225459"/>
              <a:gd name="connsiteY6" fmla="*/ 4225459 h 4225459"/>
              <a:gd name="connsiteX7" fmla="*/ 0 w 4225459"/>
              <a:gd name="connsiteY7" fmla="*/ 3521202 h 4225459"/>
              <a:gd name="connsiteX8" fmla="*/ 0 w 4225459"/>
              <a:gd name="connsiteY8" fmla="*/ 704257 h 422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5459" h="4225459">
                <a:moveTo>
                  <a:pt x="0" y="704257"/>
                </a:moveTo>
                <a:cubicBezTo>
                  <a:pt x="0" y="315307"/>
                  <a:pt x="315307" y="0"/>
                  <a:pt x="704257" y="0"/>
                </a:cubicBezTo>
                <a:lnTo>
                  <a:pt x="3521202" y="0"/>
                </a:lnTo>
                <a:cubicBezTo>
                  <a:pt x="3910152" y="0"/>
                  <a:pt x="4225459" y="315307"/>
                  <a:pt x="4225459" y="704257"/>
                </a:cubicBezTo>
                <a:lnTo>
                  <a:pt x="4225459" y="3521202"/>
                </a:lnTo>
                <a:cubicBezTo>
                  <a:pt x="4225459" y="3910152"/>
                  <a:pt x="3910152" y="4225459"/>
                  <a:pt x="3521202" y="4225459"/>
                </a:cubicBezTo>
                <a:lnTo>
                  <a:pt x="704257" y="4225459"/>
                </a:lnTo>
                <a:cubicBezTo>
                  <a:pt x="315307" y="4225459"/>
                  <a:pt x="0" y="3910152"/>
                  <a:pt x="0" y="3521202"/>
                </a:cubicBezTo>
                <a:lnTo>
                  <a:pt x="0" y="704257"/>
                </a:lnTo>
                <a:close/>
              </a:path>
            </a:pathLst>
          </a:custGeom>
          <a:solidFill>
            <a:srgbClr val="DF5C4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27020" tIns="227020" rIns="227020" bIns="227020" numCol="1" spcCol="1270" anchor="ctr" anchorCtr="0">
            <a:noAutofit/>
          </a:bodyPr>
          <a:lstStyle/>
          <a:p>
            <a:pPr algn="ctr" defTabSz="1444974">
              <a:lnSpc>
                <a:spcPct val="90000"/>
              </a:lnSpc>
              <a:spcBef>
                <a:spcPct val="0"/>
              </a:spcBef>
              <a:spcAft>
                <a:spcPct val="35000"/>
              </a:spcAft>
            </a:pPr>
            <a:endParaRPr lang="en-US" sz="3251">
              <a:latin typeface="Lato Light"/>
              <a:cs typeface="Lato Light"/>
            </a:endParaRPr>
          </a:p>
        </p:txBody>
      </p:sp>
      <p:sp>
        <p:nvSpPr>
          <p:cNvPr id="53" name="Shape 2643">
            <a:extLst>
              <a:ext uri="{FF2B5EF4-FFF2-40B4-BE49-F238E27FC236}">
                <a16:creationId xmlns:a16="http://schemas.microsoft.com/office/drawing/2014/main" xmlns="" id="{1532B9D6-BDFD-2B4D-8694-4F151B12C84D}"/>
              </a:ext>
            </a:extLst>
          </p:cNvPr>
          <p:cNvSpPr/>
          <p:nvPr userDrawn="1"/>
        </p:nvSpPr>
        <p:spPr>
          <a:xfrm>
            <a:off x="5089178" y="2706223"/>
            <a:ext cx="326072" cy="448347"/>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4" name="Shape 2645">
            <a:extLst>
              <a:ext uri="{FF2B5EF4-FFF2-40B4-BE49-F238E27FC236}">
                <a16:creationId xmlns:a16="http://schemas.microsoft.com/office/drawing/2014/main" xmlns="" id="{08366EE3-09A1-8545-9277-F51984D0F6F7}"/>
              </a:ext>
            </a:extLst>
          </p:cNvPr>
          <p:cNvSpPr/>
          <p:nvPr userDrawn="1"/>
        </p:nvSpPr>
        <p:spPr>
          <a:xfrm>
            <a:off x="6651459" y="2767363"/>
            <a:ext cx="597796" cy="326071"/>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5" name="Shape 2688">
            <a:extLst>
              <a:ext uri="{FF2B5EF4-FFF2-40B4-BE49-F238E27FC236}">
                <a16:creationId xmlns:a16="http://schemas.microsoft.com/office/drawing/2014/main" xmlns="" id="{83EB1F23-0B18-6642-A457-909C06851738}"/>
              </a:ext>
            </a:extLst>
          </p:cNvPr>
          <p:cNvSpPr/>
          <p:nvPr userDrawn="1"/>
        </p:nvSpPr>
        <p:spPr>
          <a:xfrm>
            <a:off x="4964802" y="3935808"/>
            <a:ext cx="597796" cy="448347"/>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6" name="Shape 2700">
            <a:extLst>
              <a:ext uri="{FF2B5EF4-FFF2-40B4-BE49-F238E27FC236}">
                <a16:creationId xmlns:a16="http://schemas.microsoft.com/office/drawing/2014/main" xmlns="" id="{A6D1E1B2-F50E-E047-9348-1329C7E8B80F}"/>
              </a:ext>
            </a:extLst>
          </p:cNvPr>
          <p:cNvSpPr/>
          <p:nvPr userDrawn="1"/>
        </p:nvSpPr>
        <p:spPr>
          <a:xfrm>
            <a:off x="6637535" y="3953324"/>
            <a:ext cx="597796" cy="448347"/>
          </a:xfrm>
          <a:custGeom>
            <a:avLst/>
            <a:gdLst/>
            <a:ahLst/>
            <a:cxnLst>
              <a:cxn ang="0">
                <a:pos x="wd2" y="hd2"/>
              </a:cxn>
              <a:cxn ang="5400000">
                <a:pos x="wd2" y="hd2"/>
              </a:cxn>
              <a:cxn ang="10800000">
                <a:pos x="wd2" y="hd2"/>
              </a:cxn>
              <a:cxn ang="16200000">
                <a:pos x="wd2" y="hd2"/>
              </a:cxn>
            </a:cxnLst>
            <a:rect l="0" t="0" r="r" b="b"/>
            <a:pathLst>
              <a:path w="21600" h="21600" extrusionOk="0">
                <a:moveTo>
                  <a:pt x="10804" y="20618"/>
                </a:moveTo>
                <a:lnTo>
                  <a:pt x="15069" y="13232"/>
                </a:lnTo>
                <a:lnTo>
                  <a:pt x="15063" y="13228"/>
                </a:lnTo>
                <a:cubicBezTo>
                  <a:pt x="15472" y="12512"/>
                  <a:pt x="15709" y="11684"/>
                  <a:pt x="15709" y="10800"/>
                </a:cubicBezTo>
                <a:cubicBezTo>
                  <a:pt x="15709" y="9192"/>
                  <a:pt x="14932" y="7768"/>
                  <a:pt x="13737" y="6873"/>
                </a:cubicBezTo>
                <a:lnTo>
                  <a:pt x="19796" y="6873"/>
                </a:lnTo>
                <a:cubicBezTo>
                  <a:pt x="20322" y="8076"/>
                  <a:pt x="20618" y="9403"/>
                  <a:pt x="20618" y="10800"/>
                </a:cubicBezTo>
                <a:cubicBezTo>
                  <a:pt x="20618" y="16221"/>
                  <a:pt x="16225" y="20615"/>
                  <a:pt x="10804" y="20618"/>
                </a:cubicBezTo>
                <a:moveTo>
                  <a:pt x="9708" y="20554"/>
                </a:moveTo>
                <a:cubicBezTo>
                  <a:pt x="4800" y="20010"/>
                  <a:pt x="982" y="15853"/>
                  <a:pt x="982" y="10800"/>
                </a:cubicBezTo>
                <a:cubicBezTo>
                  <a:pt x="982" y="9010"/>
                  <a:pt x="1468" y="7337"/>
                  <a:pt x="2305" y="5892"/>
                </a:cubicBezTo>
                <a:lnTo>
                  <a:pt x="6452" y="13076"/>
                </a:lnTo>
                <a:cubicBezTo>
                  <a:pt x="7273" y="14640"/>
                  <a:pt x="8911" y="15709"/>
                  <a:pt x="10800" y="15709"/>
                </a:cubicBezTo>
                <a:cubicBezTo>
                  <a:pt x="11487" y="15709"/>
                  <a:pt x="12141" y="15567"/>
                  <a:pt x="12734" y="15312"/>
                </a:cubicBezTo>
                <a:cubicBezTo>
                  <a:pt x="12734" y="15312"/>
                  <a:pt x="9708" y="20554"/>
                  <a:pt x="9708" y="20554"/>
                </a:cubicBezTo>
                <a:close/>
                <a:moveTo>
                  <a:pt x="7315" y="12607"/>
                </a:moveTo>
                <a:cubicBezTo>
                  <a:pt x="7034" y="12065"/>
                  <a:pt x="6873" y="11452"/>
                  <a:pt x="6873" y="10800"/>
                </a:cubicBezTo>
                <a:cubicBezTo>
                  <a:pt x="6873" y="8631"/>
                  <a:pt x="8631" y="6873"/>
                  <a:pt x="10800" y="6873"/>
                </a:cubicBezTo>
                <a:cubicBezTo>
                  <a:pt x="12969" y="6873"/>
                  <a:pt x="14727" y="8631"/>
                  <a:pt x="14727" y="10800"/>
                </a:cubicBezTo>
                <a:cubicBezTo>
                  <a:pt x="14727" y="12969"/>
                  <a:pt x="12969" y="14727"/>
                  <a:pt x="10800" y="14727"/>
                </a:cubicBezTo>
                <a:cubicBezTo>
                  <a:pt x="9318" y="14727"/>
                  <a:pt x="8029" y="13906"/>
                  <a:pt x="7360" y="12694"/>
                </a:cubicBezTo>
                <a:lnTo>
                  <a:pt x="7364" y="12691"/>
                </a:lnTo>
                <a:cubicBezTo>
                  <a:pt x="7364" y="12691"/>
                  <a:pt x="7315" y="12607"/>
                  <a:pt x="7315" y="12607"/>
                </a:cubicBezTo>
                <a:close/>
                <a:moveTo>
                  <a:pt x="10800" y="982"/>
                </a:moveTo>
                <a:cubicBezTo>
                  <a:pt x="14432" y="982"/>
                  <a:pt x="17596" y="2959"/>
                  <a:pt x="19294" y="5891"/>
                </a:cubicBezTo>
                <a:lnTo>
                  <a:pt x="10800" y="5891"/>
                </a:lnTo>
                <a:cubicBezTo>
                  <a:pt x="8290" y="5891"/>
                  <a:pt x="6223" y="7776"/>
                  <a:pt x="5930" y="10207"/>
                </a:cubicBezTo>
                <a:lnTo>
                  <a:pt x="2909" y="4975"/>
                </a:lnTo>
                <a:cubicBezTo>
                  <a:pt x="4697" y="2557"/>
                  <a:pt x="7561" y="982"/>
                  <a:pt x="10800" y="982"/>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8" name="Rectangle 57">
            <a:extLst>
              <a:ext uri="{FF2B5EF4-FFF2-40B4-BE49-F238E27FC236}">
                <a16:creationId xmlns:a16="http://schemas.microsoft.com/office/drawing/2014/main" xmlns="" id="{BA0ABBB4-82F4-7D48-98F2-6D2359A020C1}"/>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Text Placeholder 2">
            <a:extLst>
              <a:ext uri="{FF2B5EF4-FFF2-40B4-BE49-F238E27FC236}">
                <a16:creationId xmlns:a16="http://schemas.microsoft.com/office/drawing/2014/main" xmlns="" id="{994F88AF-23F8-754C-90B9-F679767CC6E7}"/>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61" name="Text Placeholder 3">
            <a:extLst>
              <a:ext uri="{FF2B5EF4-FFF2-40B4-BE49-F238E27FC236}">
                <a16:creationId xmlns:a16="http://schemas.microsoft.com/office/drawing/2014/main" xmlns="" id="{A4ABF47B-9B76-2546-9332-FBA0A3C161D5}"/>
              </a:ext>
            </a:extLst>
          </p:cNvPr>
          <p:cNvSpPr>
            <a:spLocks noGrp="1"/>
          </p:cNvSpPr>
          <p:nvPr>
            <p:ph type="body" sz="quarter" idx="18" hasCustomPrompt="1"/>
          </p:nvPr>
        </p:nvSpPr>
        <p:spPr>
          <a:xfrm>
            <a:off x="792550" y="2714666"/>
            <a:ext cx="3322250" cy="795282"/>
          </a:xfrm>
        </p:spPr>
        <p:txBody>
          <a:bodyPr>
            <a:noAutofit/>
          </a:bodyPr>
          <a:lstStyle>
            <a:lvl1pPr marL="0" indent="0" algn="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62" name="Text Placeholder 3">
            <a:extLst>
              <a:ext uri="{FF2B5EF4-FFF2-40B4-BE49-F238E27FC236}">
                <a16:creationId xmlns:a16="http://schemas.microsoft.com/office/drawing/2014/main" xmlns="" id="{E901B2E5-0176-D34A-9B67-85CCE8CF3CEB}"/>
              </a:ext>
            </a:extLst>
          </p:cNvPr>
          <p:cNvSpPr>
            <a:spLocks noGrp="1"/>
          </p:cNvSpPr>
          <p:nvPr>
            <p:ph type="body" sz="quarter" idx="19" hasCustomPrompt="1"/>
          </p:nvPr>
        </p:nvSpPr>
        <p:spPr>
          <a:xfrm>
            <a:off x="792550" y="2375902"/>
            <a:ext cx="3322250" cy="306542"/>
          </a:xfrm>
        </p:spPr>
        <p:txBody>
          <a:bodyPr>
            <a:noAutofit/>
          </a:bodyPr>
          <a:lstStyle>
            <a:lvl1pPr marL="0" indent="0" algn="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63" name="Text Placeholder 3">
            <a:extLst>
              <a:ext uri="{FF2B5EF4-FFF2-40B4-BE49-F238E27FC236}">
                <a16:creationId xmlns:a16="http://schemas.microsoft.com/office/drawing/2014/main" xmlns="" id="{46623D40-E6B7-444D-8E54-212B81CE15DA}"/>
              </a:ext>
            </a:extLst>
          </p:cNvPr>
          <p:cNvSpPr>
            <a:spLocks noGrp="1"/>
          </p:cNvSpPr>
          <p:nvPr>
            <p:ph type="body" sz="quarter" idx="20" hasCustomPrompt="1"/>
          </p:nvPr>
        </p:nvSpPr>
        <p:spPr>
          <a:xfrm>
            <a:off x="792550" y="3955638"/>
            <a:ext cx="3322250" cy="795282"/>
          </a:xfrm>
        </p:spPr>
        <p:txBody>
          <a:bodyPr>
            <a:noAutofit/>
          </a:bodyPr>
          <a:lstStyle>
            <a:lvl1pPr marL="0" indent="0" algn="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64" name="Text Placeholder 3">
            <a:extLst>
              <a:ext uri="{FF2B5EF4-FFF2-40B4-BE49-F238E27FC236}">
                <a16:creationId xmlns:a16="http://schemas.microsoft.com/office/drawing/2014/main" xmlns="" id="{F248F250-E974-0949-B164-545C1E135176}"/>
              </a:ext>
            </a:extLst>
          </p:cNvPr>
          <p:cNvSpPr>
            <a:spLocks noGrp="1"/>
          </p:cNvSpPr>
          <p:nvPr>
            <p:ph type="body" sz="quarter" idx="21" hasCustomPrompt="1"/>
          </p:nvPr>
        </p:nvSpPr>
        <p:spPr>
          <a:xfrm>
            <a:off x="792550" y="3616874"/>
            <a:ext cx="3322250" cy="306542"/>
          </a:xfrm>
        </p:spPr>
        <p:txBody>
          <a:bodyPr>
            <a:noAutofit/>
          </a:bodyPr>
          <a:lstStyle>
            <a:lvl1pPr marL="0" indent="0" algn="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65" name="Text Placeholder 3">
            <a:extLst>
              <a:ext uri="{FF2B5EF4-FFF2-40B4-BE49-F238E27FC236}">
                <a16:creationId xmlns:a16="http://schemas.microsoft.com/office/drawing/2014/main" xmlns="" id="{3F60DCDA-E3D2-424E-AA6F-7BC1245F18B0}"/>
              </a:ext>
            </a:extLst>
          </p:cNvPr>
          <p:cNvSpPr>
            <a:spLocks noGrp="1"/>
          </p:cNvSpPr>
          <p:nvPr>
            <p:ph type="body" sz="quarter" idx="22" hasCustomPrompt="1"/>
          </p:nvPr>
        </p:nvSpPr>
        <p:spPr>
          <a:xfrm>
            <a:off x="8053321" y="2714666"/>
            <a:ext cx="3322250" cy="795282"/>
          </a:xfrm>
        </p:spPr>
        <p:txBody>
          <a:bodyPr>
            <a:noAutofit/>
          </a:bodyPr>
          <a:lstStyle>
            <a:lvl1pPr marL="0" indent="0" algn="l">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66" name="Text Placeholder 3">
            <a:extLst>
              <a:ext uri="{FF2B5EF4-FFF2-40B4-BE49-F238E27FC236}">
                <a16:creationId xmlns:a16="http://schemas.microsoft.com/office/drawing/2014/main" xmlns="" id="{033C6F83-9970-BB4B-A499-2138AE1590E4}"/>
              </a:ext>
            </a:extLst>
          </p:cNvPr>
          <p:cNvSpPr>
            <a:spLocks noGrp="1"/>
          </p:cNvSpPr>
          <p:nvPr>
            <p:ph type="body" sz="quarter" idx="23" hasCustomPrompt="1"/>
          </p:nvPr>
        </p:nvSpPr>
        <p:spPr>
          <a:xfrm>
            <a:off x="8053321" y="2375902"/>
            <a:ext cx="3322250" cy="306542"/>
          </a:xfrm>
        </p:spPr>
        <p:txBody>
          <a:bodyPr>
            <a:noAutofit/>
          </a:bodyPr>
          <a:lstStyle>
            <a:lvl1pPr marL="0" indent="0" algn="l">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67" name="Text Placeholder 3">
            <a:extLst>
              <a:ext uri="{FF2B5EF4-FFF2-40B4-BE49-F238E27FC236}">
                <a16:creationId xmlns:a16="http://schemas.microsoft.com/office/drawing/2014/main" xmlns="" id="{DC9B58B2-7EA3-7648-9548-92A5D7DA0E14}"/>
              </a:ext>
            </a:extLst>
          </p:cNvPr>
          <p:cNvSpPr>
            <a:spLocks noGrp="1"/>
          </p:cNvSpPr>
          <p:nvPr>
            <p:ph type="body" sz="quarter" idx="24" hasCustomPrompt="1"/>
          </p:nvPr>
        </p:nvSpPr>
        <p:spPr>
          <a:xfrm>
            <a:off x="8053321" y="3955638"/>
            <a:ext cx="3322250" cy="795282"/>
          </a:xfrm>
        </p:spPr>
        <p:txBody>
          <a:bodyPr>
            <a:noAutofit/>
          </a:bodyPr>
          <a:lstStyle>
            <a:lvl1pPr marL="0" indent="0" algn="l">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68" name="Text Placeholder 3">
            <a:extLst>
              <a:ext uri="{FF2B5EF4-FFF2-40B4-BE49-F238E27FC236}">
                <a16:creationId xmlns:a16="http://schemas.microsoft.com/office/drawing/2014/main" xmlns="" id="{9918672C-8FB4-174C-95B4-1FD036578AA4}"/>
              </a:ext>
            </a:extLst>
          </p:cNvPr>
          <p:cNvSpPr>
            <a:spLocks noGrp="1"/>
          </p:cNvSpPr>
          <p:nvPr>
            <p:ph type="body" sz="quarter" idx="25" hasCustomPrompt="1"/>
          </p:nvPr>
        </p:nvSpPr>
        <p:spPr>
          <a:xfrm>
            <a:off x="8053321" y="3616874"/>
            <a:ext cx="3322250" cy="306542"/>
          </a:xfrm>
        </p:spPr>
        <p:txBody>
          <a:bodyPr>
            <a:noAutofit/>
          </a:bodyPr>
          <a:lstStyle>
            <a:lvl1pPr marL="0" indent="0" algn="l">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3415139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cons Gri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FE8A556D-BD80-E245-A2EC-FB40E5470F37}"/>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cxnSp>
        <p:nvCxnSpPr>
          <p:cNvPr id="35" name="Straight Connector 34">
            <a:extLst>
              <a:ext uri="{FF2B5EF4-FFF2-40B4-BE49-F238E27FC236}">
                <a16:creationId xmlns:a16="http://schemas.microsoft.com/office/drawing/2014/main" xmlns="" id="{7677FAC8-CB9A-2240-B560-662A2FEBE0D6}"/>
              </a:ext>
            </a:extLst>
          </p:cNvPr>
          <p:cNvCxnSpPr/>
          <p:nvPr userDrawn="1"/>
        </p:nvCxnSpPr>
        <p:spPr>
          <a:xfrm flipV="1">
            <a:off x="760611" y="3298448"/>
            <a:ext cx="10484473" cy="16471"/>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36" name="Shape 2605">
            <a:extLst>
              <a:ext uri="{FF2B5EF4-FFF2-40B4-BE49-F238E27FC236}">
                <a16:creationId xmlns:a16="http://schemas.microsoft.com/office/drawing/2014/main" xmlns="" id="{150138D8-385F-2349-8A1F-B4828CA166A5}"/>
              </a:ext>
            </a:extLst>
          </p:cNvPr>
          <p:cNvSpPr/>
          <p:nvPr userDrawn="1"/>
        </p:nvSpPr>
        <p:spPr>
          <a:xfrm>
            <a:off x="943784" y="2034971"/>
            <a:ext cx="543319" cy="408158"/>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7" name="Shape 2628">
            <a:extLst>
              <a:ext uri="{FF2B5EF4-FFF2-40B4-BE49-F238E27FC236}">
                <a16:creationId xmlns:a16="http://schemas.microsoft.com/office/drawing/2014/main" xmlns="" id="{0E940559-3C75-464D-992E-B6550D17CAE8}"/>
              </a:ext>
            </a:extLst>
          </p:cNvPr>
          <p:cNvSpPr/>
          <p:nvPr userDrawn="1"/>
        </p:nvSpPr>
        <p:spPr>
          <a:xfrm>
            <a:off x="948908" y="3585151"/>
            <a:ext cx="543061" cy="407295"/>
          </a:xfrm>
          <a:custGeom>
            <a:avLst/>
            <a:gdLst/>
            <a:ahLst/>
            <a:cxnLst>
              <a:cxn ang="0">
                <a:pos x="wd2" y="hd2"/>
              </a:cxn>
              <a:cxn ang="5400000">
                <a:pos x="wd2" y="hd2"/>
              </a:cxn>
              <a:cxn ang="10800000">
                <a:pos x="wd2" y="hd2"/>
              </a:cxn>
              <a:cxn ang="16200000">
                <a:pos x="wd2" y="hd2"/>
              </a:cxn>
            </a:cxnLst>
            <a:rect l="0" t="0" r="r" b="b"/>
            <a:pathLst>
              <a:path w="21600" h="21600" extrusionOk="0">
                <a:moveTo>
                  <a:pt x="16445" y="20618"/>
                </a:moveTo>
                <a:cubicBezTo>
                  <a:pt x="15830" y="20618"/>
                  <a:pt x="15230" y="20482"/>
                  <a:pt x="14664" y="20214"/>
                </a:cubicBezTo>
                <a:cubicBezTo>
                  <a:pt x="14611" y="20189"/>
                  <a:pt x="14556" y="20170"/>
                  <a:pt x="14501" y="20155"/>
                </a:cubicBezTo>
                <a:cubicBezTo>
                  <a:pt x="8920" y="17308"/>
                  <a:pt x="4296" y="12685"/>
                  <a:pt x="1448" y="7105"/>
                </a:cubicBezTo>
                <a:cubicBezTo>
                  <a:pt x="1432" y="7048"/>
                  <a:pt x="1412" y="6991"/>
                  <a:pt x="1386" y="6936"/>
                </a:cubicBezTo>
                <a:cubicBezTo>
                  <a:pt x="1118" y="6369"/>
                  <a:pt x="982" y="5770"/>
                  <a:pt x="982" y="5155"/>
                </a:cubicBezTo>
                <a:cubicBezTo>
                  <a:pt x="982" y="2774"/>
                  <a:pt x="3067" y="982"/>
                  <a:pt x="4418" y="982"/>
                </a:cubicBezTo>
                <a:cubicBezTo>
                  <a:pt x="4595" y="982"/>
                  <a:pt x="4712" y="1072"/>
                  <a:pt x="4765" y="1126"/>
                </a:cubicBezTo>
                <a:cubicBezTo>
                  <a:pt x="4777" y="1139"/>
                  <a:pt x="4800" y="1164"/>
                  <a:pt x="4832" y="1216"/>
                </a:cubicBezTo>
                <a:cubicBezTo>
                  <a:pt x="4849" y="1244"/>
                  <a:pt x="4868" y="1271"/>
                  <a:pt x="4888" y="1297"/>
                </a:cubicBezTo>
                <a:lnTo>
                  <a:pt x="8121" y="5453"/>
                </a:lnTo>
                <a:cubicBezTo>
                  <a:pt x="8146" y="5485"/>
                  <a:pt x="8173" y="5515"/>
                  <a:pt x="8202" y="5544"/>
                </a:cubicBezTo>
                <a:cubicBezTo>
                  <a:pt x="8255" y="5598"/>
                  <a:pt x="8345" y="5715"/>
                  <a:pt x="8345" y="5891"/>
                </a:cubicBezTo>
                <a:cubicBezTo>
                  <a:pt x="8345" y="5978"/>
                  <a:pt x="8321" y="6060"/>
                  <a:pt x="8274" y="6135"/>
                </a:cubicBezTo>
                <a:lnTo>
                  <a:pt x="7180" y="7221"/>
                </a:lnTo>
                <a:cubicBezTo>
                  <a:pt x="7175" y="7226"/>
                  <a:pt x="7170" y="7231"/>
                  <a:pt x="7165" y="7236"/>
                </a:cubicBezTo>
                <a:cubicBezTo>
                  <a:pt x="6769" y="7609"/>
                  <a:pt x="6543" y="8126"/>
                  <a:pt x="6543" y="8668"/>
                </a:cubicBezTo>
                <a:cubicBezTo>
                  <a:pt x="6543" y="9175"/>
                  <a:pt x="6740" y="9658"/>
                  <a:pt x="7082" y="10020"/>
                </a:cubicBezTo>
                <a:cubicBezTo>
                  <a:pt x="7094" y="10040"/>
                  <a:pt x="7107" y="10059"/>
                  <a:pt x="7121" y="10078"/>
                </a:cubicBezTo>
                <a:cubicBezTo>
                  <a:pt x="8327" y="11745"/>
                  <a:pt x="9810" y="13222"/>
                  <a:pt x="11528" y="14469"/>
                </a:cubicBezTo>
                <a:cubicBezTo>
                  <a:pt x="11541" y="14478"/>
                  <a:pt x="11555" y="14487"/>
                  <a:pt x="11568" y="14496"/>
                </a:cubicBezTo>
                <a:cubicBezTo>
                  <a:pt x="11931" y="14844"/>
                  <a:pt x="12418" y="15045"/>
                  <a:pt x="12928" y="15045"/>
                </a:cubicBezTo>
                <a:cubicBezTo>
                  <a:pt x="13440" y="15045"/>
                  <a:pt x="13934" y="14840"/>
                  <a:pt x="14301" y="14479"/>
                </a:cubicBezTo>
                <a:cubicBezTo>
                  <a:pt x="14320" y="14463"/>
                  <a:pt x="14338" y="14446"/>
                  <a:pt x="14356" y="14427"/>
                </a:cubicBezTo>
                <a:lnTo>
                  <a:pt x="15456" y="13320"/>
                </a:lnTo>
                <a:cubicBezTo>
                  <a:pt x="15533" y="13271"/>
                  <a:pt x="15615" y="13247"/>
                  <a:pt x="15701" y="13247"/>
                </a:cubicBezTo>
                <a:cubicBezTo>
                  <a:pt x="15878" y="13247"/>
                  <a:pt x="15995" y="13337"/>
                  <a:pt x="16048" y="13391"/>
                </a:cubicBezTo>
                <a:cubicBezTo>
                  <a:pt x="16077" y="13420"/>
                  <a:pt x="16108" y="13447"/>
                  <a:pt x="16140" y="13472"/>
                </a:cubicBezTo>
                <a:lnTo>
                  <a:pt x="20296" y="16704"/>
                </a:lnTo>
                <a:cubicBezTo>
                  <a:pt x="20323" y="16725"/>
                  <a:pt x="20351" y="16744"/>
                  <a:pt x="20379" y="16762"/>
                </a:cubicBezTo>
                <a:cubicBezTo>
                  <a:pt x="20431" y="16795"/>
                  <a:pt x="20455" y="16816"/>
                  <a:pt x="20466" y="16827"/>
                </a:cubicBezTo>
                <a:cubicBezTo>
                  <a:pt x="20520" y="16881"/>
                  <a:pt x="20610" y="16997"/>
                  <a:pt x="20610" y="17174"/>
                </a:cubicBezTo>
                <a:cubicBezTo>
                  <a:pt x="20610" y="17207"/>
                  <a:pt x="20612" y="17240"/>
                  <a:pt x="20616" y="17273"/>
                </a:cubicBezTo>
                <a:cubicBezTo>
                  <a:pt x="20539" y="18625"/>
                  <a:pt x="18774" y="20618"/>
                  <a:pt x="16445" y="20618"/>
                </a:cubicBezTo>
                <a:moveTo>
                  <a:pt x="21600" y="17174"/>
                </a:moveTo>
                <a:lnTo>
                  <a:pt x="21592" y="17174"/>
                </a:lnTo>
                <a:cubicBezTo>
                  <a:pt x="21592" y="16768"/>
                  <a:pt x="21427" y="16399"/>
                  <a:pt x="21161" y="16133"/>
                </a:cubicBezTo>
                <a:cubicBezTo>
                  <a:pt x="21082" y="16054"/>
                  <a:pt x="20994" y="15988"/>
                  <a:pt x="20899" y="15929"/>
                </a:cubicBezTo>
                <a:lnTo>
                  <a:pt x="16743" y="12697"/>
                </a:lnTo>
                <a:cubicBezTo>
                  <a:pt x="16476" y="12430"/>
                  <a:pt x="16108" y="12265"/>
                  <a:pt x="15701" y="12265"/>
                </a:cubicBezTo>
                <a:cubicBezTo>
                  <a:pt x="15368" y="12265"/>
                  <a:pt x="15065" y="12380"/>
                  <a:pt x="14819" y="12567"/>
                </a:cubicBezTo>
                <a:lnTo>
                  <a:pt x="13659" y="13736"/>
                </a:lnTo>
                <a:lnTo>
                  <a:pt x="13656" y="13733"/>
                </a:lnTo>
                <a:cubicBezTo>
                  <a:pt x="13477" y="13934"/>
                  <a:pt x="13218" y="14063"/>
                  <a:pt x="12928" y="14063"/>
                </a:cubicBezTo>
                <a:cubicBezTo>
                  <a:pt x="12595" y="14063"/>
                  <a:pt x="12303" y="13897"/>
                  <a:pt x="12125" y="13645"/>
                </a:cubicBezTo>
                <a:cubicBezTo>
                  <a:pt x="12119" y="13654"/>
                  <a:pt x="12111" y="13663"/>
                  <a:pt x="12104" y="13674"/>
                </a:cubicBezTo>
                <a:cubicBezTo>
                  <a:pt x="10500" y="12510"/>
                  <a:pt x="9078" y="11108"/>
                  <a:pt x="7916" y="9502"/>
                </a:cubicBezTo>
                <a:cubicBezTo>
                  <a:pt x="7927" y="9495"/>
                  <a:pt x="7937" y="9486"/>
                  <a:pt x="7949" y="9479"/>
                </a:cubicBezTo>
                <a:cubicBezTo>
                  <a:pt x="7693" y="9299"/>
                  <a:pt x="7525" y="9004"/>
                  <a:pt x="7525" y="8668"/>
                </a:cubicBezTo>
                <a:cubicBezTo>
                  <a:pt x="7525" y="8367"/>
                  <a:pt x="7662" y="8101"/>
                  <a:pt x="7873" y="7920"/>
                </a:cubicBezTo>
                <a:lnTo>
                  <a:pt x="7872" y="7918"/>
                </a:lnTo>
                <a:lnTo>
                  <a:pt x="9026" y="6773"/>
                </a:lnTo>
                <a:cubicBezTo>
                  <a:pt x="9213" y="6528"/>
                  <a:pt x="9327" y="6224"/>
                  <a:pt x="9327" y="5891"/>
                </a:cubicBezTo>
                <a:cubicBezTo>
                  <a:pt x="9327" y="5485"/>
                  <a:pt x="9162" y="5116"/>
                  <a:pt x="8896" y="4850"/>
                </a:cubicBezTo>
                <a:lnTo>
                  <a:pt x="5663" y="693"/>
                </a:lnTo>
                <a:cubicBezTo>
                  <a:pt x="5604" y="599"/>
                  <a:pt x="5538" y="510"/>
                  <a:pt x="5459" y="432"/>
                </a:cubicBezTo>
                <a:cubicBezTo>
                  <a:pt x="5193" y="165"/>
                  <a:pt x="4825" y="0"/>
                  <a:pt x="4418" y="0"/>
                </a:cubicBezTo>
                <a:cubicBezTo>
                  <a:pt x="2455" y="0"/>
                  <a:pt x="0" y="2308"/>
                  <a:pt x="0" y="5155"/>
                </a:cubicBezTo>
                <a:cubicBezTo>
                  <a:pt x="0" y="5943"/>
                  <a:pt x="183" y="6688"/>
                  <a:pt x="499" y="7356"/>
                </a:cubicBezTo>
                <a:lnTo>
                  <a:pt x="483" y="7373"/>
                </a:lnTo>
                <a:cubicBezTo>
                  <a:pt x="3436" y="13255"/>
                  <a:pt x="8345" y="18164"/>
                  <a:pt x="14228" y="21117"/>
                </a:cubicBezTo>
                <a:lnTo>
                  <a:pt x="14244" y="21101"/>
                </a:lnTo>
                <a:cubicBezTo>
                  <a:pt x="14912" y="21418"/>
                  <a:pt x="15657" y="21600"/>
                  <a:pt x="16445" y="21600"/>
                </a:cubicBezTo>
                <a:cubicBezTo>
                  <a:pt x="19292" y="21600"/>
                  <a:pt x="21600" y="19145"/>
                  <a:pt x="21600" y="17182"/>
                </a:cubicBezTo>
                <a:cubicBezTo>
                  <a:pt x="21600" y="17179"/>
                  <a:pt x="21600" y="17177"/>
                  <a:pt x="21600" y="17174"/>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cxnSp>
        <p:nvCxnSpPr>
          <p:cNvPr id="42" name="Straight Connector 41">
            <a:extLst>
              <a:ext uri="{FF2B5EF4-FFF2-40B4-BE49-F238E27FC236}">
                <a16:creationId xmlns:a16="http://schemas.microsoft.com/office/drawing/2014/main" xmlns="" id="{8BA428EE-D3DA-B746-9E3B-304C79542836}"/>
              </a:ext>
            </a:extLst>
          </p:cNvPr>
          <p:cNvCxnSpPr>
            <a:cxnSpLocks/>
          </p:cNvCxnSpPr>
          <p:nvPr userDrawn="1"/>
        </p:nvCxnSpPr>
        <p:spPr>
          <a:xfrm>
            <a:off x="6252787" y="1641022"/>
            <a:ext cx="0" cy="3551464"/>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47" name="Shape 2618">
            <a:extLst>
              <a:ext uri="{FF2B5EF4-FFF2-40B4-BE49-F238E27FC236}">
                <a16:creationId xmlns:a16="http://schemas.microsoft.com/office/drawing/2014/main" xmlns="" id="{9660D9EB-614C-CA4C-91CE-DAAB2EE34F54}"/>
              </a:ext>
            </a:extLst>
          </p:cNvPr>
          <p:cNvSpPr>
            <a:spLocks noChangeAspect="1"/>
          </p:cNvSpPr>
          <p:nvPr userDrawn="1"/>
        </p:nvSpPr>
        <p:spPr>
          <a:xfrm>
            <a:off x="6554059" y="3585150"/>
            <a:ext cx="544133" cy="408158"/>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8" name="Shape 2626">
            <a:extLst>
              <a:ext uri="{FF2B5EF4-FFF2-40B4-BE49-F238E27FC236}">
                <a16:creationId xmlns:a16="http://schemas.microsoft.com/office/drawing/2014/main" xmlns="" id="{C33F788B-3D1F-E04D-96F5-D2B21CAFBA1E}"/>
              </a:ext>
            </a:extLst>
          </p:cNvPr>
          <p:cNvSpPr>
            <a:spLocks noChangeAspect="1"/>
          </p:cNvSpPr>
          <p:nvPr userDrawn="1"/>
        </p:nvSpPr>
        <p:spPr>
          <a:xfrm>
            <a:off x="6603493" y="2034970"/>
            <a:ext cx="445265" cy="408158"/>
          </a:xfrm>
          <a:custGeom>
            <a:avLst/>
            <a:gdLst/>
            <a:ahLst/>
            <a:cxnLst>
              <a:cxn ang="0">
                <a:pos x="wd2" y="hd2"/>
              </a:cxn>
              <a:cxn ang="5400000">
                <a:pos x="wd2" y="hd2"/>
              </a:cxn>
              <a:cxn ang="10800000">
                <a:pos x="wd2" y="hd2"/>
              </a:cxn>
              <a:cxn ang="16200000">
                <a:pos x="wd2" y="hd2"/>
              </a:cxn>
            </a:cxnLst>
            <a:rect l="0" t="0" r="r" b="b"/>
            <a:pathLst>
              <a:path w="21600" h="21600" extrusionOk="0">
                <a:moveTo>
                  <a:pt x="7222" y="18655"/>
                </a:moveTo>
                <a:cubicBezTo>
                  <a:pt x="7553" y="18644"/>
                  <a:pt x="7811" y="18417"/>
                  <a:pt x="7799" y="18146"/>
                </a:cubicBezTo>
                <a:lnTo>
                  <a:pt x="6916" y="6377"/>
                </a:lnTo>
                <a:cubicBezTo>
                  <a:pt x="6904" y="6106"/>
                  <a:pt x="6626" y="5895"/>
                  <a:pt x="6295" y="5904"/>
                </a:cubicBezTo>
                <a:cubicBezTo>
                  <a:pt x="5963" y="5915"/>
                  <a:pt x="5705" y="6142"/>
                  <a:pt x="5717" y="6413"/>
                </a:cubicBezTo>
                <a:lnTo>
                  <a:pt x="6601" y="18182"/>
                </a:lnTo>
                <a:cubicBezTo>
                  <a:pt x="6613" y="18453"/>
                  <a:pt x="6891" y="18664"/>
                  <a:pt x="7222" y="18655"/>
                </a:cubicBezTo>
                <a:moveTo>
                  <a:pt x="17400" y="19636"/>
                </a:moveTo>
                <a:cubicBezTo>
                  <a:pt x="17319" y="20154"/>
                  <a:pt x="16862" y="20618"/>
                  <a:pt x="16200" y="20618"/>
                </a:cubicBezTo>
                <a:lnTo>
                  <a:pt x="5400" y="20618"/>
                </a:lnTo>
                <a:cubicBezTo>
                  <a:pt x="4737" y="20618"/>
                  <a:pt x="4291" y="20160"/>
                  <a:pt x="4200" y="19636"/>
                </a:cubicBezTo>
                <a:lnTo>
                  <a:pt x="3000" y="3927"/>
                </a:lnTo>
                <a:lnTo>
                  <a:pt x="18600" y="3927"/>
                </a:lnTo>
                <a:cubicBezTo>
                  <a:pt x="18600" y="3927"/>
                  <a:pt x="17400" y="19636"/>
                  <a:pt x="17400" y="19636"/>
                </a:cubicBezTo>
                <a:close/>
                <a:moveTo>
                  <a:pt x="7800" y="983"/>
                </a:moveTo>
                <a:lnTo>
                  <a:pt x="13800" y="983"/>
                </a:lnTo>
                <a:lnTo>
                  <a:pt x="13800" y="2945"/>
                </a:lnTo>
                <a:lnTo>
                  <a:pt x="7800" y="2945"/>
                </a:lnTo>
                <a:cubicBezTo>
                  <a:pt x="7800" y="2945"/>
                  <a:pt x="7800" y="983"/>
                  <a:pt x="7800" y="983"/>
                </a:cubicBezTo>
                <a:close/>
                <a:moveTo>
                  <a:pt x="21000" y="2945"/>
                </a:moveTo>
                <a:lnTo>
                  <a:pt x="15000" y="2945"/>
                </a:lnTo>
                <a:lnTo>
                  <a:pt x="15000" y="983"/>
                </a:lnTo>
                <a:cubicBezTo>
                  <a:pt x="15000" y="440"/>
                  <a:pt x="14462" y="0"/>
                  <a:pt x="13800" y="0"/>
                </a:cubicBezTo>
                <a:lnTo>
                  <a:pt x="7800" y="0"/>
                </a:lnTo>
                <a:cubicBezTo>
                  <a:pt x="7137" y="0"/>
                  <a:pt x="6600" y="440"/>
                  <a:pt x="6600" y="983"/>
                </a:cubicBezTo>
                <a:lnTo>
                  <a:pt x="6600" y="2945"/>
                </a:lnTo>
                <a:lnTo>
                  <a:pt x="600" y="2945"/>
                </a:lnTo>
                <a:cubicBezTo>
                  <a:pt x="269" y="2945"/>
                  <a:pt x="0" y="3166"/>
                  <a:pt x="0" y="3437"/>
                </a:cubicBezTo>
                <a:cubicBezTo>
                  <a:pt x="0" y="3708"/>
                  <a:pt x="269" y="3927"/>
                  <a:pt x="600" y="3927"/>
                </a:cubicBezTo>
                <a:lnTo>
                  <a:pt x="1800" y="3927"/>
                </a:lnTo>
                <a:lnTo>
                  <a:pt x="3000" y="19636"/>
                </a:lnTo>
                <a:cubicBezTo>
                  <a:pt x="3193" y="20711"/>
                  <a:pt x="4075" y="21600"/>
                  <a:pt x="5400" y="21600"/>
                </a:cubicBezTo>
                <a:lnTo>
                  <a:pt x="16200" y="21600"/>
                </a:lnTo>
                <a:cubicBezTo>
                  <a:pt x="17525" y="21600"/>
                  <a:pt x="18374" y="20700"/>
                  <a:pt x="18600" y="19636"/>
                </a:cubicBezTo>
                <a:lnTo>
                  <a:pt x="19800" y="3927"/>
                </a:lnTo>
                <a:lnTo>
                  <a:pt x="21000" y="3927"/>
                </a:lnTo>
                <a:cubicBezTo>
                  <a:pt x="21331" y="3927"/>
                  <a:pt x="21600" y="3708"/>
                  <a:pt x="21600" y="3437"/>
                </a:cubicBezTo>
                <a:cubicBezTo>
                  <a:pt x="21600" y="3166"/>
                  <a:pt x="21331" y="2945"/>
                  <a:pt x="21000" y="2945"/>
                </a:cubicBezTo>
                <a:moveTo>
                  <a:pt x="14380" y="18654"/>
                </a:moveTo>
                <a:cubicBezTo>
                  <a:pt x="14711" y="18664"/>
                  <a:pt x="14989" y="18452"/>
                  <a:pt x="15001" y="18181"/>
                </a:cubicBezTo>
                <a:lnTo>
                  <a:pt x="15871" y="6413"/>
                </a:lnTo>
                <a:cubicBezTo>
                  <a:pt x="15883" y="6142"/>
                  <a:pt x="15625" y="5914"/>
                  <a:pt x="15294" y="5904"/>
                </a:cubicBezTo>
                <a:cubicBezTo>
                  <a:pt x="14962" y="5895"/>
                  <a:pt x="14684" y="6106"/>
                  <a:pt x="14672" y="6377"/>
                </a:cubicBezTo>
                <a:lnTo>
                  <a:pt x="13802" y="18146"/>
                </a:lnTo>
                <a:cubicBezTo>
                  <a:pt x="13790" y="18417"/>
                  <a:pt x="14049" y="18644"/>
                  <a:pt x="14380" y="18654"/>
                </a:cubicBezTo>
                <a:moveTo>
                  <a:pt x="10800" y="18655"/>
                </a:moveTo>
                <a:cubicBezTo>
                  <a:pt x="11131" y="18655"/>
                  <a:pt x="11400" y="18435"/>
                  <a:pt x="11400" y="18164"/>
                </a:cubicBezTo>
                <a:lnTo>
                  <a:pt x="11400" y="6382"/>
                </a:lnTo>
                <a:cubicBezTo>
                  <a:pt x="11400" y="6110"/>
                  <a:pt x="11131" y="5891"/>
                  <a:pt x="10800" y="5891"/>
                </a:cubicBezTo>
                <a:cubicBezTo>
                  <a:pt x="10469" y="5891"/>
                  <a:pt x="10200" y="6110"/>
                  <a:pt x="10200" y="6382"/>
                </a:cubicBezTo>
                <a:lnTo>
                  <a:pt x="10200" y="18164"/>
                </a:lnTo>
                <a:cubicBezTo>
                  <a:pt x="10200" y="18435"/>
                  <a:pt x="10469" y="18655"/>
                  <a:pt x="10800" y="18655"/>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7" name="TextBox 56">
            <a:extLst>
              <a:ext uri="{FF2B5EF4-FFF2-40B4-BE49-F238E27FC236}">
                <a16:creationId xmlns:a16="http://schemas.microsoft.com/office/drawing/2014/main" xmlns="" id="{0A6DC622-ADCF-4340-9B30-8445B7295849}"/>
              </a:ext>
            </a:extLst>
          </p:cNvPr>
          <p:cNvSpPr txBox="1"/>
          <p:nvPr userDrawn="1"/>
        </p:nvSpPr>
        <p:spPr>
          <a:xfrm>
            <a:off x="7341511" y="3681410"/>
            <a:ext cx="184731" cy="369460"/>
          </a:xfrm>
          <a:prstGeom prst="rect">
            <a:avLst/>
          </a:prstGeom>
          <a:noFill/>
        </p:spPr>
        <p:txBody>
          <a:bodyPr wrap="none" rtlCol="0">
            <a:spAutoFit/>
          </a:bodyPr>
          <a:lstStyle/>
          <a:p>
            <a:endParaRPr lang="en-US" sz="1801"/>
          </a:p>
        </p:txBody>
      </p:sp>
      <p:sp>
        <p:nvSpPr>
          <p:cNvPr id="59" name="Rectangle 58">
            <a:extLst>
              <a:ext uri="{FF2B5EF4-FFF2-40B4-BE49-F238E27FC236}">
                <a16:creationId xmlns:a16="http://schemas.microsoft.com/office/drawing/2014/main" xmlns="" id="{3BBCE160-9227-EE4E-91EB-A94112483828}"/>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1" name="Text Placeholder 2">
            <a:extLst>
              <a:ext uri="{FF2B5EF4-FFF2-40B4-BE49-F238E27FC236}">
                <a16:creationId xmlns:a16="http://schemas.microsoft.com/office/drawing/2014/main" xmlns="" id="{E0296001-D62C-7449-8D21-58A7F1638D04}"/>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62" name="Text Placeholder 3">
            <a:extLst>
              <a:ext uri="{FF2B5EF4-FFF2-40B4-BE49-F238E27FC236}">
                <a16:creationId xmlns:a16="http://schemas.microsoft.com/office/drawing/2014/main" xmlns="" id="{292235EC-FB25-F44E-A725-473757AC0C03}"/>
              </a:ext>
            </a:extLst>
          </p:cNvPr>
          <p:cNvSpPr>
            <a:spLocks noGrp="1"/>
          </p:cNvSpPr>
          <p:nvPr>
            <p:ph type="body" sz="quarter" idx="18" hasCustomPrompt="1"/>
          </p:nvPr>
        </p:nvSpPr>
        <p:spPr>
          <a:xfrm>
            <a:off x="1770846" y="2147910"/>
            <a:ext cx="4008050" cy="657258"/>
          </a:xfrm>
        </p:spPr>
        <p:txBody>
          <a:bodyPr>
            <a:noAutofit/>
          </a:bodyPr>
          <a:lstStyle>
            <a:lvl1pPr marL="0" indent="0" algn="l">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63" name="Text Placeholder 3">
            <a:extLst>
              <a:ext uri="{FF2B5EF4-FFF2-40B4-BE49-F238E27FC236}">
                <a16:creationId xmlns:a16="http://schemas.microsoft.com/office/drawing/2014/main" xmlns="" id="{57FCF246-34B6-6945-A43A-23E9EE036A85}"/>
              </a:ext>
            </a:extLst>
          </p:cNvPr>
          <p:cNvSpPr>
            <a:spLocks noGrp="1"/>
          </p:cNvSpPr>
          <p:nvPr>
            <p:ph type="body" sz="quarter" idx="19" hasCustomPrompt="1"/>
          </p:nvPr>
        </p:nvSpPr>
        <p:spPr>
          <a:xfrm>
            <a:off x="1770846" y="1797286"/>
            <a:ext cx="4008050" cy="306542"/>
          </a:xfrm>
        </p:spPr>
        <p:txBody>
          <a:bodyPr>
            <a:noAutofit/>
          </a:bodyPr>
          <a:lstStyle>
            <a:lvl1pPr marL="0" indent="0" algn="l">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64" name="Text Placeholder 3">
            <a:extLst>
              <a:ext uri="{FF2B5EF4-FFF2-40B4-BE49-F238E27FC236}">
                <a16:creationId xmlns:a16="http://schemas.microsoft.com/office/drawing/2014/main" xmlns="" id="{1A8C3ECA-B2E7-654B-877D-C593F82291F6}"/>
              </a:ext>
            </a:extLst>
          </p:cNvPr>
          <p:cNvSpPr>
            <a:spLocks noGrp="1"/>
          </p:cNvSpPr>
          <p:nvPr>
            <p:ph type="body" sz="quarter" idx="20" hasCustomPrompt="1"/>
          </p:nvPr>
        </p:nvSpPr>
        <p:spPr>
          <a:xfrm>
            <a:off x="7387876" y="2147910"/>
            <a:ext cx="4008050" cy="657258"/>
          </a:xfrm>
        </p:spPr>
        <p:txBody>
          <a:bodyPr>
            <a:noAutofit/>
          </a:bodyPr>
          <a:lstStyle>
            <a:lvl1pPr marL="0" indent="0" algn="l">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65" name="Text Placeholder 3">
            <a:extLst>
              <a:ext uri="{FF2B5EF4-FFF2-40B4-BE49-F238E27FC236}">
                <a16:creationId xmlns:a16="http://schemas.microsoft.com/office/drawing/2014/main" xmlns="" id="{0B66F53A-B079-914E-9BBA-59F2416FA452}"/>
              </a:ext>
            </a:extLst>
          </p:cNvPr>
          <p:cNvSpPr>
            <a:spLocks noGrp="1"/>
          </p:cNvSpPr>
          <p:nvPr>
            <p:ph type="body" sz="quarter" idx="21" hasCustomPrompt="1"/>
          </p:nvPr>
        </p:nvSpPr>
        <p:spPr>
          <a:xfrm>
            <a:off x="7387876" y="1797286"/>
            <a:ext cx="4008050" cy="306542"/>
          </a:xfrm>
        </p:spPr>
        <p:txBody>
          <a:bodyPr>
            <a:noAutofit/>
          </a:bodyPr>
          <a:lstStyle>
            <a:lvl1pPr marL="0" indent="0" algn="l">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66" name="Text Placeholder 3">
            <a:extLst>
              <a:ext uri="{FF2B5EF4-FFF2-40B4-BE49-F238E27FC236}">
                <a16:creationId xmlns:a16="http://schemas.microsoft.com/office/drawing/2014/main" xmlns="" id="{4E850998-1D8B-8A46-AB5D-6C846C171CAE}"/>
              </a:ext>
            </a:extLst>
          </p:cNvPr>
          <p:cNvSpPr>
            <a:spLocks noGrp="1"/>
          </p:cNvSpPr>
          <p:nvPr>
            <p:ph type="body" sz="quarter" idx="22" hasCustomPrompt="1"/>
          </p:nvPr>
        </p:nvSpPr>
        <p:spPr>
          <a:xfrm>
            <a:off x="1770846" y="3788934"/>
            <a:ext cx="4008050" cy="657258"/>
          </a:xfrm>
        </p:spPr>
        <p:txBody>
          <a:bodyPr>
            <a:noAutofit/>
          </a:bodyPr>
          <a:lstStyle>
            <a:lvl1pPr marL="0" indent="0" algn="l">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67" name="Text Placeholder 3">
            <a:extLst>
              <a:ext uri="{FF2B5EF4-FFF2-40B4-BE49-F238E27FC236}">
                <a16:creationId xmlns:a16="http://schemas.microsoft.com/office/drawing/2014/main" xmlns="" id="{C9CE490B-EFBE-1D40-8401-E70A644E8E56}"/>
              </a:ext>
            </a:extLst>
          </p:cNvPr>
          <p:cNvSpPr>
            <a:spLocks noGrp="1"/>
          </p:cNvSpPr>
          <p:nvPr>
            <p:ph type="body" sz="quarter" idx="23" hasCustomPrompt="1"/>
          </p:nvPr>
        </p:nvSpPr>
        <p:spPr>
          <a:xfrm>
            <a:off x="1770846" y="3438309"/>
            <a:ext cx="4008050" cy="306542"/>
          </a:xfrm>
        </p:spPr>
        <p:txBody>
          <a:bodyPr>
            <a:noAutofit/>
          </a:bodyPr>
          <a:lstStyle>
            <a:lvl1pPr marL="0" indent="0" algn="l">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68" name="Text Placeholder 3">
            <a:extLst>
              <a:ext uri="{FF2B5EF4-FFF2-40B4-BE49-F238E27FC236}">
                <a16:creationId xmlns:a16="http://schemas.microsoft.com/office/drawing/2014/main" xmlns="" id="{DA442BD3-DFE0-0A49-A564-94AACA8CBB5E}"/>
              </a:ext>
            </a:extLst>
          </p:cNvPr>
          <p:cNvSpPr>
            <a:spLocks noGrp="1"/>
          </p:cNvSpPr>
          <p:nvPr>
            <p:ph type="body" sz="quarter" idx="24" hasCustomPrompt="1"/>
          </p:nvPr>
        </p:nvSpPr>
        <p:spPr>
          <a:xfrm>
            <a:off x="7387876" y="3764438"/>
            <a:ext cx="4008050" cy="657258"/>
          </a:xfrm>
        </p:spPr>
        <p:txBody>
          <a:bodyPr>
            <a:noAutofit/>
          </a:bodyPr>
          <a:lstStyle>
            <a:lvl1pPr marL="0" indent="0" algn="l">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69" name="Text Placeholder 3">
            <a:extLst>
              <a:ext uri="{FF2B5EF4-FFF2-40B4-BE49-F238E27FC236}">
                <a16:creationId xmlns:a16="http://schemas.microsoft.com/office/drawing/2014/main" xmlns="" id="{D97B07A8-9585-394D-B567-922A15DC025C}"/>
              </a:ext>
            </a:extLst>
          </p:cNvPr>
          <p:cNvSpPr>
            <a:spLocks noGrp="1"/>
          </p:cNvSpPr>
          <p:nvPr>
            <p:ph type="body" sz="quarter" idx="25" hasCustomPrompt="1"/>
          </p:nvPr>
        </p:nvSpPr>
        <p:spPr>
          <a:xfrm>
            <a:off x="7387876" y="3413815"/>
            <a:ext cx="4008050" cy="306542"/>
          </a:xfrm>
        </p:spPr>
        <p:txBody>
          <a:bodyPr>
            <a:noAutofit/>
          </a:bodyPr>
          <a:lstStyle>
            <a:lvl1pPr marL="0" indent="0" algn="l">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3381442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Icon Categori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xmlns="" id="{410ABB8A-F386-A945-A8C6-B1C4619044BB}"/>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37" name="Rectangle 36">
            <a:extLst>
              <a:ext uri="{FF2B5EF4-FFF2-40B4-BE49-F238E27FC236}">
                <a16:creationId xmlns:a16="http://schemas.microsoft.com/office/drawing/2014/main" xmlns="" id="{DC3ACCDB-92CF-9E4B-8A04-B8325DD38DC8}"/>
              </a:ext>
            </a:extLst>
          </p:cNvPr>
          <p:cNvSpPr/>
          <p:nvPr userDrawn="1"/>
        </p:nvSpPr>
        <p:spPr>
          <a:xfrm>
            <a:off x="1103601" y="2444981"/>
            <a:ext cx="2143684" cy="16077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8" name="Rectangle 37">
            <a:extLst>
              <a:ext uri="{FF2B5EF4-FFF2-40B4-BE49-F238E27FC236}">
                <a16:creationId xmlns:a16="http://schemas.microsoft.com/office/drawing/2014/main" xmlns="" id="{4860E99D-FAEC-FC4D-988C-DD69EFE7F599}"/>
              </a:ext>
            </a:extLst>
          </p:cNvPr>
          <p:cNvSpPr/>
          <p:nvPr userDrawn="1"/>
        </p:nvSpPr>
        <p:spPr>
          <a:xfrm>
            <a:off x="3719137" y="2444981"/>
            <a:ext cx="2143684" cy="16077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9" name="Rectangle 38">
            <a:extLst>
              <a:ext uri="{FF2B5EF4-FFF2-40B4-BE49-F238E27FC236}">
                <a16:creationId xmlns:a16="http://schemas.microsoft.com/office/drawing/2014/main" xmlns="" id="{0EC3A08F-3B79-5649-9EE1-7972B8726C70}"/>
              </a:ext>
            </a:extLst>
          </p:cNvPr>
          <p:cNvSpPr/>
          <p:nvPr userDrawn="1"/>
        </p:nvSpPr>
        <p:spPr>
          <a:xfrm>
            <a:off x="6334672" y="2444981"/>
            <a:ext cx="2143684" cy="16077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0" name="Rectangle 39">
            <a:extLst>
              <a:ext uri="{FF2B5EF4-FFF2-40B4-BE49-F238E27FC236}">
                <a16:creationId xmlns:a16="http://schemas.microsoft.com/office/drawing/2014/main" xmlns="" id="{48CE66F3-83E2-A741-8EC7-0B664EA024FF}"/>
              </a:ext>
            </a:extLst>
          </p:cNvPr>
          <p:cNvSpPr/>
          <p:nvPr userDrawn="1"/>
        </p:nvSpPr>
        <p:spPr>
          <a:xfrm>
            <a:off x="8950209" y="2444981"/>
            <a:ext cx="2143684" cy="16077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1" name="Rectangle 40">
            <a:extLst>
              <a:ext uri="{FF2B5EF4-FFF2-40B4-BE49-F238E27FC236}">
                <a16:creationId xmlns:a16="http://schemas.microsoft.com/office/drawing/2014/main" xmlns="" id="{5CF1B530-15E6-0E45-B629-B86A159EE592}"/>
              </a:ext>
            </a:extLst>
          </p:cNvPr>
          <p:cNvSpPr/>
          <p:nvPr userDrawn="1"/>
        </p:nvSpPr>
        <p:spPr>
          <a:xfrm>
            <a:off x="2472382" y="2082550"/>
            <a:ext cx="774902" cy="265746"/>
          </a:xfrm>
          <a:prstGeom prst="rect">
            <a:avLst/>
          </a:prstGeom>
          <a:solidFill>
            <a:srgbClr val="326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2" name="Rectangle 41">
            <a:extLst>
              <a:ext uri="{FF2B5EF4-FFF2-40B4-BE49-F238E27FC236}">
                <a16:creationId xmlns:a16="http://schemas.microsoft.com/office/drawing/2014/main" xmlns="" id="{C40A34DA-8F71-1C4B-8A93-84086F5CCF2F}"/>
              </a:ext>
            </a:extLst>
          </p:cNvPr>
          <p:cNvSpPr/>
          <p:nvPr userDrawn="1"/>
        </p:nvSpPr>
        <p:spPr>
          <a:xfrm>
            <a:off x="5087918" y="2092088"/>
            <a:ext cx="774902" cy="265746"/>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3" name="Rectangle 42">
            <a:extLst>
              <a:ext uri="{FF2B5EF4-FFF2-40B4-BE49-F238E27FC236}">
                <a16:creationId xmlns:a16="http://schemas.microsoft.com/office/drawing/2014/main" xmlns="" id="{5F87F13E-7011-B04B-A37A-060EB422056C}"/>
              </a:ext>
            </a:extLst>
          </p:cNvPr>
          <p:cNvSpPr/>
          <p:nvPr userDrawn="1"/>
        </p:nvSpPr>
        <p:spPr>
          <a:xfrm>
            <a:off x="7678533" y="2092088"/>
            <a:ext cx="774902" cy="265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4" name="Rectangle 43">
            <a:extLst>
              <a:ext uri="{FF2B5EF4-FFF2-40B4-BE49-F238E27FC236}">
                <a16:creationId xmlns:a16="http://schemas.microsoft.com/office/drawing/2014/main" xmlns="" id="{BF5440F4-2D82-E441-B1F2-61D83F482564}"/>
              </a:ext>
            </a:extLst>
          </p:cNvPr>
          <p:cNvSpPr/>
          <p:nvPr userDrawn="1"/>
        </p:nvSpPr>
        <p:spPr>
          <a:xfrm>
            <a:off x="10269037" y="2092088"/>
            <a:ext cx="774902" cy="265746"/>
          </a:xfrm>
          <a:prstGeom prst="rect">
            <a:avLst/>
          </a:prstGeom>
          <a:solidFill>
            <a:srgbClr val="4EA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1" name="Shape 2605">
            <a:extLst>
              <a:ext uri="{FF2B5EF4-FFF2-40B4-BE49-F238E27FC236}">
                <a16:creationId xmlns:a16="http://schemas.microsoft.com/office/drawing/2014/main" xmlns="" id="{6AC7AFB0-AD63-3F40-BBD1-ACBB5F7B4BE5}"/>
              </a:ext>
            </a:extLst>
          </p:cNvPr>
          <p:cNvSpPr/>
          <p:nvPr userDrawn="1"/>
        </p:nvSpPr>
        <p:spPr>
          <a:xfrm>
            <a:off x="1798914" y="2946596"/>
            <a:ext cx="767527" cy="575630"/>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rgbClr val="545454"/>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2" name="Shape 2618">
            <a:extLst>
              <a:ext uri="{FF2B5EF4-FFF2-40B4-BE49-F238E27FC236}">
                <a16:creationId xmlns:a16="http://schemas.microsoft.com/office/drawing/2014/main" xmlns="" id="{21D43E17-3D4A-7340-B1A8-3FA922404E31}"/>
              </a:ext>
            </a:extLst>
          </p:cNvPr>
          <p:cNvSpPr/>
          <p:nvPr userDrawn="1"/>
        </p:nvSpPr>
        <p:spPr>
          <a:xfrm>
            <a:off x="9638505" y="2916562"/>
            <a:ext cx="767090" cy="575399"/>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rgbClr val="545454"/>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3" name="Shape 2626">
            <a:extLst>
              <a:ext uri="{FF2B5EF4-FFF2-40B4-BE49-F238E27FC236}">
                <a16:creationId xmlns:a16="http://schemas.microsoft.com/office/drawing/2014/main" xmlns="" id="{678227D9-7B95-5342-829F-93CCE619EA4B}"/>
              </a:ext>
            </a:extLst>
          </p:cNvPr>
          <p:cNvSpPr/>
          <p:nvPr userDrawn="1"/>
        </p:nvSpPr>
        <p:spPr>
          <a:xfrm>
            <a:off x="4495278" y="2946855"/>
            <a:ext cx="627680" cy="575372"/>
          </a:xfrm>
          <a:custGeom>
            <a:avLst/>
            <a:gdLst/>
            <a:ahLst/>
            <a:cxnLst>
              <a:cxn ang="0">
                <a:pos x="wd2" y="hd2"/>
              </a:cxn>
              <a:cxn ang="5400000">
                <a:pos x="wd2" y="hd2"/>
              </a:cxn>
              <a:cxn ang="10800000">
                <a:pos x="wd2" y="hd2"/>
              </a:cxn>
              <a:cxn ang="16200000">
                <a:pos x="wd2" y="hd2"/>
              </a:cxn>
            </a:cxnLst>
            <a:rect l="0" t="0" r="r" b="b"/>
            <a:pathLst>
              <a:path w="21600" h="21600" extrusionOk="0">
                <a:moveTo>
                  <a:pt x="7222" y="18655"/>
                </a:moveTo>
                <a:cubicBezTo>
                  <a:pt x="7553" y="18644"/>
                  <a:pt x="7811" y="18417"/>
                  <a:pt x="7799" y="18146"/>
                </a:cubicBezTo>
                <a:lnTo>
                  <a:pt x="6916" y="6377"/>
                </a:lnTo>
                <a:cubicBezTo>
                  <a:pt x="6904" y="6106"/>
                  <a:pt x="6626" y="5895"/>
                  <a:pt x="6295" y="5904"/>
                </a:cubicBezTo>
                <a:cubicBezTo>
                  <a:pt x="5963" y="5915"/>
                  <a:pt x="5705" y="6142"/>
                  <a:pt x="5717" y="6413"/>
                </a:cubicBezTo>
                <a:lnTo>
                  <a:pt x="6601" y="18182"/>
                </a:lnTo>
                <a:cubicBezTo>
                  <a:pt x="6613" y="18453"/>
                  <a:pt x="6891" y="18664"/>
                  <a:pt x="7222" y="18655"/>
                </a:cubicBezTo>
                <a:moveTo>
                  <a:pt x="17400" y="19636"/>
                </a:moveTo>
                <a:cubicBezTo>
                  <a:pt x="17319" y="20154"/>
                  <a:pt x="16862" y="20618"/>
                  <a:pt x="16200" y="20618"/>
                </a:cubicBezTo>
                <a:lnTo>
                  <a:pt x="5400" y="20618"/>
                </a:lnTo>
                <a:cubicBezTo>
                  <a:pt x="4737" y="20618"/>
                  <a:pt x="4291" y="20160"/>
                  <a:pt x="4200" y="19636"/>
                </a:cubicBezTo>
                <a:lnTo>
                  <a:pt x="3000" y="3927"/>
                </a:lnTo>
                <a:lnTo>
                  <a:pt x="18600" y="3927"/>
                </a:lnTo>
                <a:cubicBezTo>
                  <a:pt x="18600" y="3927"/>
                  <a:pt x="17400" y="19636"/>
                  <a:pt x="17400" y="19636"/>
                </a:cubicBezTo>
                <a:close/>
                <a:moveTo>
                  <a:pt x="7800" y="983"/>
                </a:moveTo>
                <a:lnTo>
                  <a:pt x="13800" y="983"/>
                </a:lnTo>
                <a:lnTo>
                  <a:pt x="13800" y="2945"/>
                </a:lnTo>
                <a:lnTo>
                  <a:pt x="7800" y="2945"/>
                </a:lnTo>
                <a:cubicBezTo>
                  <a:pt x="7800" y="2945"/>
                  <a:pt x="7800" y="983"/>
                  <a:pt x="7800" y="983"/>
                </a:cubicBezTo>
                <a:close/>
                <a:moveTo>
                  <a:pt x="21000" y="2945"/>
                </a:moveTo>
                <a:lnTo>
                  <a:pt x="15000" y="2945"/>
                </a:lnTo>
                <a:lnTo>
                  <a:pt x="15000" y="983"/>
                </a:lnTo>
                <a:cubicBezTo>
                  <a:pt x="15000" y="440"/>
                  <a:pt x="14462" y="0"/>
                  <a:pt x="13800" y="0"/>
                </a:cubicBezTo>
                <a:lnTo>
                  <a:pt x="7800" y="0"/>
                </a:lnTo>
                <a:cubicBezTo>
                  <a:pt x="7137" y="0"/>
                  <a:pt x="6600" y="440"/>
                  <a:pt x="6600" y="983"/>
                </a:cubicBezTo>
                <a:lnTo>
                  <a:pt x="6600" y="2945"/>
                </a:lnTo>
                <a:lnTo>
                  <a:pt x="600" y="2945"/>
                </a:lnTo>
                <a:cubicBezTo>
                  <a:pt x="269" y="2945"/>
                  <a:pt x="0" y="3166"/>
                  <a:pt x="0" y="3437"/>
                </a:cubicBezTo>
                <a:cubicBezTo>
                  <a:pt x="0" y="3708"/>
                  <a:pt x="269" y="3927"/>
                  <a:pt x="600" y="3927"/>
                </a:cubicBezTo>
                <a:lnTo>
                  <a:pt x="1800" y="3927"/>
                </a:lnTo>
                <a:lnTo>
                  <a:pt x="3000" y="19636"/>
                </a:lnTo>
                <a:cubicBezTo>
                  <a:pt x="3193" y="20711"/>
                  <a:pt x="4075" y="21600"/>
                  <a:pt x="5400" y="21600"/>
                </a:cubicBezTo>
                <a:lnTo>
                  <a:pt x="16200" y="21600"/>
                </a:lnTo>
                <a:cubicBezTo>
                  <a:pt x="17525" y="21600"/>
                  <a:pt x="18374" y="20700"/>
                  <a:pt x="18600" y="19636"/>
                </a:cubicBezTo>
                <a:lnTo>
                  <a:pt x="19800" y="3927"/>
                </a:lnTo>
                <a:lnTo>
                  <a:pt x="21000" y="3927"/>
                </a:lnTo>
                <a:cubicBezTo>
                  <a:pt x="21331" y="3927"/>
                  <a:pt x="21600" y="3708"/>
                  <a:pt x="21600" y="3437"/>
                </a:cubicBezTo>
                <a:cubicBezTo>
                  <a:pt x="21600" y="3166"/>
                  <a:pt x="21331" y="2945"/>
                  <a:pt x="21000" y="2945"/>
                </a:cubicBezTo>
                <a:moveTo>
                  <a:pt x="14380" y="18654"/>
                </a:moveTo>
                <a:cubicBezTo>
                  <a:pt x="14711" y="18664"/>
                  <a:pt x="14989" y="18452"/>
                  <a:pt x="15001" y="18181"/>
                </a:cubicBezTo>
                <a:lnTo>
                  <a:pt x="15871" y="6413"/>
                </a:lnTo>
                <a:cubicBezTo>
                  <a:pt x="15883" y="6142"/>
                  <a:pt x="15625" y="5914"/>
                  <a:pt x="15294" y="5904"/>
                </a:cubicBezTo>
                <a:cubicBezTo>
                  <a:pt x="14962" y="5895"/>
                  <a:pt x="14684" y="6106"/>
                  <a:pt x="14672" y="6377"/>
                </a:cubicBezTo>
                <a:lnTo>
                  <a:pt x="13802" y="18146"/>
                </a:lnTo>
                <a:cubicBezTo>
                  <a:pt x="13790" y="18417"/>
                  <a:pt x="14049" y="18644"/>
                  <a:pt x="14380" y="18654"/>
                </a:cubicBezTo>
                <a:moveTo>
                  <a:pt x="10800" y="18655"/>
                </a:moveTo>
                <a:cubicBezTo>
                  <a:pt x="11131" y="18655"/>
                  <a:pt x="11400" y="18435"/>
                  <a:pt x="11400" y="18164"/>
                </a:cubicBezTo>
                <a:lnTo>
                  <a:pt x="11400" y="6382"/>
                </a:lnTo>
                <a:cubicBezTo>
                  <a:pt x="11400" y="6110"/>
                  <a:pt x="11131" y="5891"/>
                  <a:pt x="10800" y="5891"/>
                </a:cubicBezTo>
                <a:cubicBezTo>
                  <a:pt x="10469" y="5891"/>
                  <a:pt x="10200" y="6110"/>
                  <a:pt x="10200" y="6382"/>
                </a:cubicBezTo>
                <a:lnTo>
                  <a:pt x="10200" y="18164"/>
                </a:lnTo>
                <a:cubicBezTo>
                  <a:pt x="10200" y="18435"/>
                  <a:pt x="10469" y="18655"/>
                  <a:pt x="10800" y="18655"/>
                </a:cubicBezTo>
              </a:path>
            </a:pathLst>
          </a:custGeom>
          <a:solidFill>
            <a:srgbClr val="545454"/>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4" name="Shape 2628">
            <a:extLst>
              <a:ext uri="{FF2B5EF4-FFF2-40B4-BE49-F238E27FC236}">
                <a16:creationId xmlns:a16="http://schemas.microsoft.com/office/drawing/2014/main" xmlns="" id="{3F87EFD7-8F29-A64A-8596-C4206C68276A}"/>
              </a:ext>
            </a:extLst>
          </p:cNvPr>
          <p:cNvSpPr/>
          <p:nvPr userDrawn="1"/>
        </p:nvSpPr>
        <p:spPr>
          <a:xfrm>
            <a:off x="7054587" y="2946855"/>
            <a:ext cx="767162" cy="575372"/>
          </a:xfrm>
          <a:custGeom>
            <a:avLst/>
            <a:gdLst/>
            <a:ahLst/>
            <a:cxnLst>
              <a:cxn ang="0">
                <a:pos x="wd2" y="hd2"/>
              </a:cxn>
              <a:cxn ang="5400000">
                <a:pos x="wd2" y="hd2"/>
              </a:cxn>
              <a:cxn ang="10800000">
                <a:pos x="wd2" y="hd2"/>
              </a:cxn>
              <a:cxn ang="16200000">
                <a:pos x="wd2" y="hd2"/>
              </a:cxn>
            </a:cxnLst>
            <a:rect l="0" t="0" r="r" b="b"/>
            <a:pathLst>
              <a:path w="21600" h="21600" extrusionOk="0">
                <a:moveTo>
                  <a:pt x="16445" y="20618"/>
                </a:moveTo>
                <a:cubicBezTo>
                  <a:pt x="15830" y="20618"/>
                  <a:pt x="15230" y="20482"/>
                  <a:pt x="14664" y="20214"/>
                </a:cubicBezTo>
                <a:cubicBezTo>
                  <a:pt x="14611" y="20189"/>
                  <a:pt x="14556" y="20170"/>
                  <a:pt x="14501" y="20155"/>
                </a:cubicBezTo>
                <a:cubicBezTo>
                  <a:pt x="8920" y="17308"/>
                  <a:pt x="4296" y="12685"/>
                  <a:pt x="1448" y="7105"/>
                </a:cubicBezTo>
                <a:cubicBezTo>
                  <a:pt x="1432" y="7048"/>
                  <a:pt x="1412" y="6991"/>
                  <a:pt x="1386" y="6936"/>
                </a:cubicBezTo>
                <a:cubicBezTo>
                  <a:pt x="1118" y="6369"/>
                  <a:pt x="982" y="5770"/>
                  <a:pt x="982" y="5155"/>
                </a:cubicBezTo>
                <a:cubicBezTo>
                  <a:pt x="982" y="2774"/>
                  <a:pt x="3067" y="982"/>
                  <a:pt x="4418" y="982"/>
                </a:cubicBezTo>
                <a:cubicBezTo>
                  <a:pt x="4595" y="982"/>
                  <a:pt x="4712" y="1072"/>
                  <a:pt x="4765" y="1126"/>
                </a:cubicBezTo>
                <a:cubicBezTo>
                  <a:pt x="4777" y="1139"/>
                  <a:pt x="4800" y="1164"/>
                  <a:pt x="4832" y="1216"/>
                </a:cubicBezTo>
                <a:cubicBezTo>
                  <a:pt x="4849" y="1244"/>
                  <a:pt x="4868" y="1271"/>
                  <a:pt x="4888" y="1297"/>
                </a:cubicBezTo>
                <a:lnTo>
                  <a:pt x="8121" y="5453"/>
                </a:lnTo>
                <a:cubicBezTo>
                  <a:pt x="8146" y="5485"/>
                  <a:pt x="8173" y="5515"/>
                  <a:pt x="8202" y="5544"/>
                </a:cubicBezTo>
                <a:cubicBezTo>
                  <a:pt x="8255" y="5598"/>
                  <a:pt x="8345" y="5715"/>
                  <a:pt x="8345" y="5891"/>
                </a:cubicBezTo>
                <a:cubicBezTo>
                  <a:pt x="8345" y="5978"/>
                  <a:pt x="8321" y="6060"/>
                  <a:pt x="8274" y="6135"/>
                </a:cubicBezTo>
                <a:lnTo>
                  <a:pt x="7180" y="7221"/>
                </a:lnTo>
                <a:cubicBezTo>
                  <a:pt x="7175" y="7226"/>
                  <a:pt x="7170" y="7231"/>
                  <a:pt x="7165" y="7236"/>
                </a:cubicBezTo>
                <a:cubicBezTo>
                  <a:pt x="6769" y="7609"/>
                  <a:pt x="6543" y="8126"/>
                  <a:pt x="6543" y="8668"/>
                </a:cubicBezTo>
                <a:cubicBezTo>
                  <a:pt x="6543" y="9175"/>
                  <a:pt x="6740" y="9658"/>
                  <a:pt x="7082" y="10020"/>
                </a:cubicBezTo>
                <a:cubicBezTo>
                  <a:pt x="7094" y="10040"/>
                  <a:pt x="7107" y="10059"/>
                  <a:pt x="7121" y="10078"/>
                </a:cubicBezTo>
                <a:cubicBezTo>
                  <a:pt x="8327" y="11745"/>
                  <a:pt x="9810" y="13222"/>
                  <a:pt x="11528" y="14469"/>
                </a:cubicBezTo>
                <a:cubicBezTo>
                  <a:pt x="11541" y="14478"/>
                  <a:pt x="11555" y="14487"/>
                  <a:pt x="11568" y="14496"/>
                </a:cubicBezTo>
                <a:cubicBezTo>
                  <a:pt x="11931" y="14844"/>
                  <a:pt x="12418" y="15045"/>
                  <a:pt x="12928" y="15045"/>
                </a:cubicBezTo>
                <a:cubicBezTo>
                  <a:pt x="13440" y="15045"/>
                  <a:pt x="13934" y="14840"/>
                  <a:pt x="14301" y="14479"/>
                </a:cubicBezTo>
                <a:cubicBezTo>
                  <a:pt x="14320" y="14463"/>
                  <a:pt x="14338" y="14446"/>
                  <a:pt x="14356" y="14427"/>
                </a:cubicBezTo>
                <a:lnTo>
                  <a:pt x="15456" y="13320"/>
                </a:lnTo>
                <a:cubicBezTo>
                  <a:pt x="15533" y="13271"/>
                  <a:pt x="15615" y="13247"/>
                  <a:pt x="15701" y="13247"/>
                </a:cubicBezTo>
                <a:cubicBezTo>
                  <a:pt x="15878" y="13247"/>
                  <a:pt x="15995" y="13337"/>
                  <a:pt x="16048" y="13391"/>
                </a:cubicBezTo>
                <a:cubicBezTo>
                  <a:pt x="16077" y="13420"/>
                  <a:pt x="16108" y="13447"/>
                  <a:pt x="16140" y="13472"/>
                </a:cubicBezTo>
                <a:lnTo>
                  <a:pt x="20296" y="16704"/>
                </a:lnTo>
                <a:cubicBezTo>
                  <a:pt x="20323" y="16725"/>
                  <a:pt x="20351" y="16744"/>
                  <a:pt x="20379" y="16762"/>
                </a:cubicBezTo>
                <a:cubicBezTo>
                  <a:pt x="20431" y="16795"/>
                  <a:pt x="20455" y="16816"/>
                  <a:pt x="20466" y="16827"/>
                </a:cubicBezTo>
                <a:cubicBezTo>
                  <a:pt x="20520" y="16881"/>
                  <a:pt x="20610" y="16997"/>
                  <a:pt x="20610" y="17174"/>
                </a:cubicBezTo>
                <a:cubicBezTo>
                  <a:pt x="20610" y="17207"/>
                  <a:pt x="20612" y="17240"/>
                  <a:pt x="20616" y="17273"/>
                </a:cubicBezTo>
                <a:cubicBezTo>
                  <a:pt x="20539" y="18625"/>
                  <a:pt x="18774" y="20618"/>
                  <a:pt x="16445" y="20618"/>
                </a:cubicBezTo>
                <a:moveTo>
                  <a:pt x="21600" y="17174"/>
                </a:moveTo>
                <a:lnTo>
                  <a:pt x="21592" y="17174"/>
                </a:lnTo>
                <a:cubicBezTo>
                  <a:pt x="21592" y="16768"/>
                  <a:pt x="21427" y="16399"/>
                  <a:pt x="21161" y="16133"/>
                </a:cubicBezTo>
                <a:cubicBezTo>
                  <a:pt x="21082" y="16054"/>
                  <a:pt x="20994" y="15988"/>
                  <a:pt x="20899" y="15929"/>
                </a:cubicBezTo>
                <a:lnTo>
                  <a:pt x="16743" y="12697"/>
                </a:lnTo>
                <a:cubicBezTo>
                  <a:pt x="16476" y="12430"/>
                  <a:pt x="16108" y="12265"/>
                  <a:pt x="15701" y="12265"/>
                </a:cubicBezTo>
                <a:cubicBezTo>
                  <a:pt x="15368" y="12265"/>
                  <a:pt x="15065" y="12380"/>
                  <a:pt x="14819" y="12567"/>
                </a:cubicBezTo>
                <a:lnTo>
                  <a:pt x="13659" y="13736"/>
                </a:lnTo>
                <a:lnTo>
                  <a:pt x="13656" y="13733"/>
                </a:lnTo>
                <a:cubicBezTo>
                  <a:pt x="13477" y="13934"/>
                  <a:pt x="13218" y="14063"/>
                  <a:pt x="12928" y="14063"/>
                </a:cubicBezTo>
                <a:cubicBezTo>
                  <a:pt x="12595" y="14063"/>
                  <a:pt x="12303" y="13897"/>
                  <a:pt x="12125" y="13645"/>
                </a:cubicBezTo>
                <a:cubicBezTo>
                  <a:pt x="12119" y="13654"/>
                  <a:pt x="12111" y="13663"/>
                  <a:pt x="12104" y="13674"/>
                </a:cubicBezTo>
                <a:cubicBezTo>
                  <a:pt x="10500" y="12510"/>
                  <a:pt x="9078" y="11108"/>
                  <a:pt x="7916" y="9502"/>
                </a:cubicBezTo>
                <a:cubicBezTo>
                  <a:pt x="7927" y="9495"/>
                  <a:pt x="7937" y="9486"/>
                  <a:pt x="7949" y="9479"/>
                </a:cubicBezTo>
                <a:cubicBezTo>
                  <a:pt x="7693" y="9299"/>
                  <a:pt x="7525" y="9004"/>
                  <a:pt x="7525" y="8668"/>
                </a:cubicBezTo>
                <a:cubicBezTo>
                  <a:pt x="7525" y="8367"/>
                  <a:pt x="7662" y="8101"/>
                  <a:pt x="7873" y="7920"/>
                </a:cubicBezTo>
                <a:lnTo>
                  <a:pt x="7872" y="7918"/>
                </a:lnTo>
                <a:lnTo>
                  <a:pt x="9026" y="6773"/>
                </a:lnTo>
                <a:cubicBezTo>
                  <a:pt x="9213" y="6528"/>
                  <a:pt x="9327" y="6224"/>
                  <a:pt x="9327" y="5891"/>
                </a:cubicBezTo>
                <a:cubicBezTo>
                  <a:pt x="9327" y="5485"/>
                  <a:pt x="9162" y="5116"/>
                  <a:pt x="8896" y="4850"/>
                </a:cubicBezTo>
                <a:lnTo>
                  <a:pt x="5663" y="693"/>
                </a:lnTo>
                <a:cubicBezTo>
                  <a:pt x="5604" y="599"/>
                  <a:pt x="5538" y="510"/>
                  <a:pt x="5459" y="432"/>
                </a:cubicBezTo>
                <a:cubicBezTo>
                  <a:pt x="5193" y="165"/>
                  <a:pt x="4825" y="0"/>
                  <a:pt x="4418" y="0"/>
                </a:cubicBezTo>
                <a:cubicBezTo>
                  <a:pt x="2455" y="0"/>
                  <a:pt x="0" y="2308"/>
                  <a:pt x="0" y="5155"/>
                </a:cubicBezTo>
                <a:cubicBezTo>
                  <a:pt x="0" y="5943"/>
                  <a:pt x="183" y="6688"/>
                  <a:pt x="499" y="7356"/>
                </a:cubicBezTo>
                <a:lnTo>
                  <a:pt x="483" y="7373"/>
                </a:lnTo>
                <a:cubicBezTo>
                  <a:pt x="3436" y="13255"/>
                  <a:pt x="8345" y="18164"/>
                  <a:pt x="14228" y="21117"/>
                </a:cubicBezTo>
                <a:lnTo>
                  <a:pt x="14244" y="21101"/>
                </a:lnTo>
                <a:cubicBezTo>
                  <a:pt x="14912" y="21418"/>
                  <a:pt x="15657" y="21600"/>
                  <a:pt x="16445" y="21600"/>
                </a:cubicBezTo>
                <a:cubicBezTo>
                  <a:pt x="19292" y="21600"/>
                  <a:pt x="21600" y="19145"/>
                  <a:pt x="21600" y="17182"/>
                </a:cubicBezTo>
                <a:cubicBezTo>
                  <a:pt x="21600" y="17179"/>
                  <a:pt x="21600" y="17177"/>
                  <a:pt x="21600" y="17174"/>
                </a:cubicBezTo>
              </a:path>
            </a:pathLst>
          </a:custGeom>
          <a:solidFill>
            <a:srgbClr val="545454"/>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0" name="Rectangle 79">
            <a:extLst>
              <a:ext uri="{FF2B5EF4-FFF2-40B4-BE49-F238E27FC236}">
                <a16:creationId xmlns:a16="http://schemas.microsoft.com/office/drawing/2014/main" xmlns="" id="{F2D3DFB1-6B77-1841-932A-83771EC702CA}"/>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2" name="Text Placeholder 2">
            <a:extLst>
              <a:ext uri="{FF2B5EF4-FFF2-40B4-BE49-F238E27FC236}">
                <a16:creationId xmlns:a16="http://schemas.microsoft.com/office/drawing/2014/main" xmlns="" id="{D5429A3A-5AB5-FE42-978C-C570E27960FE}"/>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83" name="Text Placeholder 3">
            <a:extLst>
              <a:ext uri="{FF2B5EF4-FFF2-40B4-BE49-F238E27FC236}">
                <a16:creationId xmlns:a16="http://schemas.microsoft.com/office/drawing/2014/main" xmlns="" id="{53B08281-E49A-2E46-837F-863AE5281FC4}"/>
              </a:ext>
            </a:extLst>
          </p:cNvPr>
          <p:cNvSpPr>
            <a:spLocks noGrp="1"/>
          </p:cNvSpPr>
          <p:nvPr>
            <p:ph type="body" sz="quarter" idx="18" hasCustomPrompt="1"/>
          </p:nvPr>
        </p:nvSpPr>
        <p:spPr>
          <a:xfrm>
            <a:off x="1139216" y="4488191"/>
            <a:ext cx="2062857"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84" name="Text Placeholder 3">
            <a:extLst>
              <a:ext uri="{FF2B5EF4-FFF2-40B4-BE49-F238E27FC236}">
                <a16:creationId xmlns:a16="http://schemas.microsoft.com/office/drawing/2014/main" xmlns="" id="{80777CB0-2F83-A64F-BBA8-232B508B8D19}"/>
              </a:ext>
            </a:extLst>
          </p:cNvPr>
          <p:cNvSpPr>
            <a:spLocks noGrp="1"/>
          </p:cNvSpPr>
          <p:nvPr>
            <p:ph type="body" sz="quarter" idx="19" hasCustomPrompt="1"/>
          </p:nvPr>
        </p:nvSpPr>
        <p:spPr>
          <a:xfrm>
            <a:off x="1139216" y="4149427"/>
            <a:ext cx="2062857"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85" name="Text Placeholder 3">
            <a:extLst>
              <a:ext uri="{FF2B5EF4-FFF2-40B4-BE49-F238E27FC236}">
                <a16:creationId xmlns:a16="http://schemas.microsoft.com/office/drawing/2014/main" xmlns="" id="{D2DC3157-BBC2-5A40-B879-5923363B3667}"/>
              </a:ext>
            </a:extLst>
          </p:cNvPr>
          <p:cNvSpPr>
            <a:spLocks noGrp="1"/>
          </p:cNvSpPr>
          <p:nvPr>
            <p:ph type="body" sz="quarter" idx="20" hasCustomPrompt="1"/>
          </p:nvPr>
        </p:nvSpPr>
        <p:spPr>
          <a:xfrm>
            <a:off x="3751787" y="4488191"/>
            <a:ext cx="2062857"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86" name="Text Placeholder 3">
            <a:extLst>
              <a:ext uri="{FF2B5EF4-FFF2-40B4-BE49-F238E27FC236}">
                <a16:creationId xmlns:a16="http://schemas.microsoft.com/office/drawing/2014/main" xmlns="" id="{C26C6BDE-3482-C14D-BFCE-B126082F9495}"/>
              </a:ext>
            </a:extLst>
          </p:cNvPr>
          <p:cNvSpPr>
            <a:spLocks noGrp="1"/>
          </p:cNvSpPr>
          <p:nvPr>
            <p:ph type="body" sz="quarter" idx="21" hasCustomPrompt="1"/>
          </p:nvPr>
        </p:nvSpPr>
        <p:spPr>
          <a:xfrm>
            <a:off x="3751787" y="4149427"/>
            <a:ext cx="2062857"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87" name="Text Placeholder 3">
            <a:extLst>
              <a:ext uri="{FF2B5EF4-FFF2-40B4-BE49-F238E27FC236}">
                <a16:creationId xmlns:a16="http://schemas.microsoft.com/office/drawing/2014/main" xmlns="" id="{92A0B017-6612-7B44-94AE-BE130FCFC7D9}"/>
              </a:ext>
            </a:extLst>
          </p:cNvPr>
          <p:cNvSpPr>
            <a:spLocks noGrp="1"/>
          </p:cNvSpPr>
          <p:nvPr>
            <p:ph type="body" sz="quarter" idx="22" hasCustomPrompt="1"/>
          </p:nvPr>
        </p:nvSpPr>
        <p:spPr>
          <a:xfrm>
            <a:off x="6375245" y="4488191"/>
            <a:ext cx="2062857"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88" name="Text Placeholder 3">
            <a:extLst>
              <a:ext uri="{FF2B5EF4-FFF2-40B4-BE49-F238E27FC236}">
                <a16:creationId xmlns:a16="http://schemas.microsoft.com/office/drawing/2014/main" xmlns="" id="{40947634-D103-274C-B3DB-F5312EAFE2FD}"/>
              </a:ext>
            </a:extLst>
          </p:cNvPr>
          <p:cNvSpPr>
            <a:spLocks noGrp="1"/>
          </p:cNvSpPr>
          <p:nvPr>
            <p:ph type="body" sz="quarter" idx="23" hasCustomPrompt="1"/>
          </p:nvPr>
        </p:nvSpPr>
        <p:spPr>
          <a:xfrm>
            <a:off x="6375245" y="4149427"/>
            <a:ext cx="2062857"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89" name="Text Placeholder 3">
            <a:extLst>
              <a:ext uri="{FF2B5EF4-FFF2-40B4-BE49-F238E27FC236}">
                <a16:creationId xmlns:a16="http://schemas.microsoft.com/office/drawing/2014/main" xmlns="" id="{1FC1D5C1-7457-5441-8B74-8CF55BBAEAA5}"/>
              </a:ext>
            </a:extLst>
          </p:cNvPr>
          <p:cNvSpPr>
            <a:spLocks noGrp="1"/>
          </p:cNvSpPr>
          <p:nvPr>
            <p:ph type="body" sz="quarter" idx="24" hasCustomPrompt="1"/>
          </p:nvPr>
        </p:nvSpPr>
        <p:spPr>
          <a:xfrm>
            <a:off x="8987816" y="4488191"/>
            <a:ext cx="2062857"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90" name="Text Placeholder 3">
            <a:extLst>
              <a:ext uri="{FF2B5EF4-FFF2-40B4-BE49-F238E27FC236}">
                <a16:creationId xmlns:a16="http://schemas.microsoft.com/office/drawing/2014/main" xmlns="" id="{BD24BACA-28BD-2C43-845D-B1717713AF2D}"/>
              </a:ext>
            </a:extLst>
          </p:cNvPr>
          <p:cNvSpPr>
            <a:spLocks noGrp="1"/>
          </p:cNvSpPr>
          <p:nvPr>
            <p:ph type="body" sz="quarter" idx="25" hasCustomPrompt="1"/>
          </p:nvPr>
        </p:nvSpPr>
        <p:spPr>
          <a:xfrm>
            <a:off x="8987816" y="4149427"/>
            <a:ext cx="2062857"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29" name="Text Placeholder 3">
            <a:extLst>
              <a:ext uri="{FF2B5EF4-FFF2-40B4-BE49-F238E27FC236}">
                <a16:creationId xmlns:a16="http://schemas.microsoft.com/office/drawing/2014/main" xmlns="" id="{489495E0-566E-B94A-BA00-95F913F3B77F}"/>
              </a:ext>
            </a:extLst>
          </p:cNvPr>
          <p:cNvSpPr>
            <a:spLocks noGrp="1"/>
          </p:cNvSpPr>
          <p:nvPr>
            <p:ph type="body" sz="quarter" idx="26" hasCustomPrompt="1"/>
          </p:nvPr>
        </p:nvSpPr>
        <p:spPr>
          <a:xfrm>
            <a:off x="2472382" y="2108603"/>
            <a:ext cx="774902" cy="226477"/>
          </a:xfrm>
        </p:spPr>
        <p:txBody>
          <a:bodyPr>
            <a:noAutofit/>
          </a:bodyPr>
          <a:lstStyle>
            <a:lvl1pPr marL="0" indent="0" algn="ctr">
              <a:lnSpc>
                <a:spcPct val="100000"/>
              </a:lnSpc>
              <a:buNone/>
              <a:defRPr sz="1334" b="0" i="0">
                <a:solidFill>
                  <a:schemeClr val="bg1"/>
                </a:solidFill>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Side A</a:t>
            </a:r>
          </a:p>
        </p:txBody>
      </p:sp>
      <p:sp>
        <p:nvSpPr>
          <p:cNvPr id="30" name="Text Placeholder 3">
            <a:extLst>
              <a:ext uri="{FF2B5EF4-FFF2-40B4-BE49-F238E27FC236}">
                <a16:creationId xmlns:a16="http://schemas.microsoft.com/office/drawing/2014/main" xmlns="" id="{D077FECD-F318-1241-B1E2-94EA0EC19ECC}"/>
              </a:ext>
            </a:extLst>
          </p:cNvPr>
          <p:cNvSpPr>
            <a:spLocks noGrp="1"/>
          </p:cNvSpPr>
          <p:nvPr>
            <p:ph type="body" sz="quarter" idx="27" hasCustomPrompt="1"/>
          </p:nvPr>
        </p:nvSpPr>
        <p:spPr>
          <a:xfrm>
            <a:off x="5074068" y="2108603"/>
            <a:ext cx="774902" cy="226477"/>
          </a:xfrm>
        </p:spPr>
        <p:txBody>
          <a:bodyPr>
            <a:noAutofit/>
          </a:bodyPr>
          <a:lstStyle>
            <a:lvl1pPr marL="0" indent="0" algn="ctr">
              <a:lnSpc>
                <a:spcPct val="100000"/>
              </a:lnSpc>
              <a:buNone/>
              <a:defRPr sz="1334" b="0" i="0">
                <a:solidFill>
                  <a:schemeClr val="bg1"/>
                </a:solidFill>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Side B</a:t>
            </a:r>
          </a:p>
        </p:txBody>
      </p:sp>
      <p:sp>
        <p:nvSpPr>
          <p:cNvPr id="31" name="Text Placeholder 3">
            <a:extLst>
              <a:ext uri="{FF2B5EF4-FFF2-40B4-BE49-F238E27FC236}">
                <a16:creationId xmlns:a16="http://schemas.microsoft.com/office/drawing/2014/main" xmlns="" id="{BA7F583C-00BB-F940-8D8F-A62D851CCB1D}"/>
              </a:ext>
            </a:extLst>
          </p:cNvPr>
          <p:cNvSpPr>
            <a:spLocks noGrp="1"/>
          </p:cNvSpPr>
          <p:nvPr>
            <p:ph type="body" sz="quarter" idx="28" hasCustomPrompt="1"/>
          </p:nvPr>
        </p:nvSpPr>
        <p:spPr>
          <a:xfrm>
            <a:off x="7664868" y="2108603"/>
            <a:ext cx="774902" cy="226477"/>
          </a:xfrm>
        </p:spPr>
        <p:txBody>
          <a:bodyPr>
            <a:noAutofit/>
          </a:bodyPr>
          <a:lstStyle>
            <a:lvl1pPr marL="0" indent="0" algn="ctr">
              <a:lnSpc>
                <a:spcPct val="100000"/>
              </a:lnSpc>
              <a:buNone/>
              <a:defRPr sz="1334" b="0" i="0">
                <a:solidFill>
                  <a:schemeClr val="bg1"/>
                </a:solidFill>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Side C</a:t>
            </a:r>
          </a:p>
        </p:txBody>
      </p:sp>
      <p:sp>
        <p:nvSpPr>
          <p:cNvPr id="32" name="Text Placeholder 3">
            <a:extLst>
              <a:ext uri="{FF2B5EF4-FFF2-40B4-BE49-F238E27FC236}">
                <a16:creationId xmlns:a16="http://schemas.microsoft.com/office/drawing/2014/main" xmlns="" id="{16643075-6F8C-FC4B-963D-FA355139E9FE}"/>
              </a:ext>
            </a:extLst>
          </p:cNvPr>
          <p:cNvSpPr>
            <a:spLocks noGrp="1"/>
          </p:cNvSpPr>
          <p:nvPr>
            <p:ph type="body" sz="quarter" idx="29" hasCustomPrompt="1"/>
          </p:nvPr>
        </p:nvSpPr>
        <p:spPr>
          <a:xfrm>
            <a:off x="10266553" y="2108603"/>
            <a:ext cx="774902" cy="226477"/>
          </a:xfrm>
        </p:spPr>
        <p:txBody>
          <a:bodyPr>
            <a:noAutofit/>
          </a:bodyPr>
          <a:lstStyle>
            <a:lvl1pPr marL="0" indent="0" algn="ctr">
              <a:lnSpc>
                <a:spcPct val="100000"/>
              </a:lnSpc>
              <a:buNone/>
              <a:defRPr sz="1334" b="0" i="0">
                <a:solidFill>
                  <a:schemeClr val="bg1"/>
                </a:solidFill>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Side D</a:t>
            </a:r>
          </a:p>
        </p:txBody>
      </p:sp>
    </p:spTree>
    <p:extLst>
      <p:ext uri="{BB962C8B-B14F-4D97-AF65-F5344CB8AC3E}">
        <p14:creationId xmlns:p14="http://schemas.microsoft.com/office/powerpoint/2010/main" val="2169571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xmlns="" id="{664A622B-B14E-2E49-8A8A-EAC67EE6361B}"/>
              </a:ext>
            </a:extLst>
          </p:cNvPr>
          <p:cNvSpPr>
            <a:spLocks noGrp="1"/>
          </p:cNvSpPr>
          <p:nvPr>
            <p:ph type="pic" sz="quarter" idx="14" hasCustomPrompt="1"/>
          </p:nvPr>
        </p:nvSpPr>
        <p:spPr>
          <a:xfrm>
            <a:off x="0" y="1"/>
            <a:ext cx="12192000" cy="2998317"/>
          </a:xfrm>
          <a:solidFill>
            <a:schemeClr val="bg1">
              <a:lumMod val="95000"/>
            </a:schemeClr>
          </a:solidFill>
        </p:spPr>
        <p:txBody>
          <a:bodyPr anchor="ctr">
            <a:normAutofit/>
          </a:bodyPr>
          <a:lstStyle>
            <a:lvl1pPr marL="0" indent="0" algn="ctr">
              <a:buNone/>
              <a:defRPr sz="1334"/>
            </a:lvl1pPr>
          </a:lstStyle>
          <a:p>
            <a:r>
              <a:rPr lang="en-US" dirty="0"/>
              <a:t>Click here to insert image</a:t>
            </a:r>
          </a:p>
        </p:txBody>
      </p:sp>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defRPr>
            </a:lvl1pPr>
          </a:lstStyle>
          <a:p>
            <a:fld id="{F0E08217-1205-454D-BED2-2DE1CB7D797D}" type="slidenum">
              <a:rPr lang="en-US" smtClean="0"/>
              <a:pPr/>
              <a:t>‹#›</a:t>
            </a:fld>
            <a:endParaRPr lang="en-US" dirty="0"/>
          </a:p>
        </p:txBody>
      </p:sp>
      <p:sp>
        <p:nvSpPr>
          <p:cNvPr id="23" name="Rectangle 22">
            <a:extLst>
              <a:ext uri="{FF2B5EF4-FFF2-40B4-BE49-F238E27FC236}">
                <a16:creationId xmlns:a16="http://schemas.microsoft.com/office/drawing/2014/main" xmlns="" id="{E2B8FC76-EA84-D349-8D7E-52E2221267F1}"/>
              </a:ext>
            </a:extLst>
          </p:cNvPr>
          <p:cNvSpPr/>
          <p:nvPr/>
        </p:nvSpPr>
        <p:spPr>
          <a:xfrm>
            <a:off x="4446297" y="5656348"/>
            <a:ext cx="3265714" cy="27958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1" name="Text Placeholder 30">
            <a:extLst>
              <a:ext uri="{FF2B5EF4-FFF2-40B4-BE49-F238E27FC236}">
                <a16:creationId xmlns:a16="http://schemas.microsoft.com/office/drawing/2014/main" xmlns="" id="{CEA7BD84-7BFE-EF4E-9B13-316DC6D03AF6}"/>
              </a:ext>
            </a:extLst>
          </p:cNvPr>
          <p:cNvSpPr>
            <a:spLocks noGrp="1"/>
          </p:cNvSpPr>
          <p:nvPr>
            <p:ph type="body" sz="quarter" idx="10" hasCustomPrompt="1"/>
          </p:nvPr>
        </p:nvSpPr>
        <p:spPr>
          <a:xfrm>
            <a:off x="1709057" y="3481276"/>
            <a:ext cx="8780056" cy="1408593"/>
          </a:xfrm>
        </p:spPr>
        <p:txBody>
          <a:bodyPr>
            <a:noAutofit/>
          </a:bodyPr>
          <a:lstStyle>
            <a:lvl1pPr marL="0" indent="0" algn="ctr">
              <a:buNone/>
              <a:defRPr sz="6000" b="0" i="1">
                <a:latin typeface="Arial Nova Cond Light" panose="020B0506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Click to add headline</a:t>
            </a:r>
          </a:p>
          <a:p>
            <a:pPr lvl="0"/>
            <a:r>
              <a:rPr lang="en-US" dirty="0"/>
              <a:t>Line 2</a:t>
            </a:r>
          </a:p>
        </p:txBody>
      </p:sp>
      <p:sp>
        <p:nvSpPr>
          <p:cNvPr id="33" name="Text Placeholder 32">
            <a:extLst>
              <a:ext uri="{FF2B5EF4-FFF2-40B4-BE49-F238E27FC236}">
                <a16:creationId xmlns:a16="http://schemas.microsoft.com/office/drawing/2014/main" xmlns="" id="{02FD7F50-5780-3D4F-A7C8-CE5F06B45506}"/>
              </a:ext>
            </a:extLst>
          </p:cNvPr>
          <p:cNvSpPr>
            <a:spLocks noGrp="1"/>
          </p:cNvSpPr>
          <p:nvPr>
            <p:ph type="body" sz="quarter" idx="11" hasCustomPrompt="1"/>
          </p:nvPr>
        </p:nvSpPr>
        <p:spPr>
          <a:xfrm>
            <a:off x="4827059" y="3228352"/>
            <a:ext cx="2537884" cy="241300"/>
          </a:xfrm>
        </p:spPr>
        <p:txBody>
          <a:bodyPr>
            <a:noAutofit/>
          </a:bodyPr>
          <a:lstStyle>
            <a:lvl1pPr marL="0" indent="0" algn="ctr">
              <a:buNone/>
              <a:defRPr sz="1334" b="1" i="0" spc="200">
                <a:solidFill>
                  <a:srgbClr val="3262AA"/>
                </a:solidFill>
                <a:latin typeface="Arial Nova Cond" panose="020F0502020204030204" pitchFamily="34" charset="0"/>
                <a:cs typeface="Arial Nova Cond" panose="020F0502020204030204" pitchFamily="34" charset="0"/>
              </a:defRPr>
            </a:lvl1pPr>
            <a:lvl2pPr marL="609585" indent="0">
              <a:buNone/>
              <a:defRPr sz="1600">
                <a:latin typeface="Century Gothic" panose="020B0502020202020204" pitchFamily="34" charset="0"/>
              </a:defRPr>
            </a:lvl2pPr>
            <a:lvl3pPr marL="1219170" indent="0">
              <a:buNone/>
              <a:defRPr sz="1600">
                <a:latin typeface="Century Gothic" panose="020B0502020202020204" pitchFamily="34" charset="0"/>
              </a:defRPr>
            </a:lvl3pPr>
            <a:lvl4pPr marL="1828755" indent="0">
              <a:buNone/>
              <a:defRPr sz="1600">
                <a:latin typeface="Century Gothic" panose="020B0502020202020204" pitchFamily="34" charset="0"/>
              </a:defRPr>
            </a:lvl4pPr>
            <a:lvl5pPr marL="2438339" indent="0">
              <a:buNone/>
              <a:defRPr sz="1600">
                <a:latin typeface="Century Gothic" panose="020B0502020202020204" pitchFamily="34" charset="0"/>
              </a:defRPr>
            </a:lvl5pPr>
          </a:lstStyle>
          <a:p>
            <a:pPr lvl="0"/>
            <a:r>
              <a:rPr lang="en-US" dirty="0"/>
              <a:t>DATE</a:t>
            </a:r>
          </a:p>
        </p:txBody>
      </p:sp>
      <p:sp>
        <p:nvSpPr>
          <p:cNvPr id="35" name="Text Placeholder 34">
            <a:extLst>
              <a:ext uri="{FF2B5EF4-FFF2-40B4-BE49-F238E27FC236}">
                <a16:creationId xmlns:a16="http://schemas.microsoft.com/office/drawing/2014/main" xmlns="" id="{AD872086-7600-DA4E-B150-76A1178C128A}"/>
              </a:ext>
            </a:extLst>
          </p:cNvPr>
          <p:cNvSpPr>
            <a:spLocks noGrp="1"/>
          </p:cNvSpPr>
          <p:nvPr>
            <p:ph type="body" sz="quarter" idx="12" hasCustomPrompt="1"/>
          </p:nvPr>
        </p:nvSpPr>
        <p:spPr>
          <a:xfrm>
            <a:off x="4665751" y="5511789"/>
            <a:ext cx="2826809" cy="581819"/>
          </a:xfrm>
        </p:spPr>
        <p:txBody>
          <a:bodyPr anchor="ctr">
            <a:noAutofit/>
          </a:bodyPr>
          <a:lstStyle>
            <a:lvl1pPr marL="0" indent="0" algn="ctr">
              <a:buNone/>
              <a:defRPr sz="1667" b="0" i="0">
                <a:solidFill>
                  <a:schemeClr val="bg1"/>
                </a:solidFill>
                <a:latin typeface="Arial Nova Cond" panose="020F0502020204030204" pitchFamily="34" charset="0"/>
                <a:cs typeface="Arial Nova Cond" panose="020F0502020204030204" pitchFamily="34" charset="0"/>
              </a:defRPr>
            </a:lvl1pPr>
            <a:lvl2pPr marL="609585" indent="0">
              <a:buNone/>
              <a:defRPr sz="1334">
                <a:solidFill>
                  <a:schemeClr val="bg1"/>
                </a:solidFill>
                <a:latin typeface="Century Gothic" panose="020B0502020202020204" pitchFamily="34" charset="0"/>
              </a:defRPr>
            </a:lvl2pPr>
            <a:lvl3pPr marL="1219170" indent="0">
              <a:buNone/>
              <a:defRPr sz="1334">
                <a:solidFill>
                  <a:schemeClr val="bg1"/>
                </a:solidFill>
                <a:latin typeface="Century Gothic" panose="020B0502020202020204" pitchFamily="34" charset="0"/>
              </a:defRPr>
            </a:lvl3pPr>
            <a:lvl4pPr marL="1828755" indent="0">
              <a:buNone/>
              <a:defRPr sz="1334">
                <a:solidFill>
                  <a:schemeClr val="bg1"/>
                </a:solidFill>
                <a:latin typeface="Century Gothic" panose="020B0502020202020204" pitchFamily="34" charset="0"/>
              </a:defRPr>
            </a:lvl4pPr>
            <a:lvl5pPr marL="2438339" indent="0">
              <a:buNone/>
              <a:defRPr sz="1334">
                <a:solidFill>
                  <a:schemeClr val="bg1"/>
                </a:solidFill>
                <a:latin typeface="Century Gothic" panose="020B0502020202020204" pitchFamily="34" charset="0"/>
              </a:defRPr>
            </a:lvl5pPr>
          </a:lstStyle>
          <a:p>
            <a:pPr lvl="0"/>
            <a:r>
              <a:rPr lang="en-US" dirty="0"/>
              <a:t>Name, Title</a:t>
            </a:r>
          </a:p>
        </p:txBody>
      </p:sp>
      <p:sp>
        <p:nvSpPr>
          <p:cNvPr id="39" name="Text Placeholder 38">
            <a:extLst>
              <a:ext uri="{FF2B5EF4-FFF2-40B4-BE49-F238E27FC236}">
                <a16:creationId xmlns:a16="http://schemas.microsoft.com/office/drawing/2014/main" xmlns="" id="{371C5312-971E-E940-8564-704DB7D2EE30}"/>
              </a:ext>
            </a:extLst>
          </p:cNvPr>
          <p:cNvSpPr>
            <a:spLocks noGrp="1"/>
          </p:cNvSpPr>
          <p:nvPr>
            <p:ph type="body" sz="quarter" idx="13" hasCustomPrompt="1"/>
          </p:nvPr>
        </p:nvSpPr>
        <p:spPr>
          <a:xfrm>
            <a:off x="2395008" y="5034428"/>
            <a:ext cx="7717367" cy="391886"/>
          </a:xfrm>
        </p:spPr>
        <p:txBody>
          <a:bodyPr>
            <a:normAutofit/>
          </a:bodyPr>
          <a:lstStyle>
            <a:lvl1pPr marL="0" indent="0" algn="ctr">
              <a:buNone/>
              <a:defRPr sz="3334" b="0" i="0">
                <a:latin typeface="Arial Nova Cond Light" panose="020B0506020202020204" pitchFamily="34" charset="0"/>
              </a:defRPr>
            </a:lvl1pPr>
          </a:lstStyle>
          <a:p>
            <a:pPr lvl="0"/>
            <a:r>
              <a:rPr lang="en-US" dirty="0"/>
              <a:t>SUBHEAD HERE (if needed)</a:t>
            </a:r>
          </a:p>
        </p:txBody>
      </p:sp>
    </p:spTree>
    <p:extLst>
      <p:ext uri="{BB962C8B-B14F-4D97-AF65-F5344CB8AC3E}">
        <p14:creationId xmlns:p14="http://schemas.microsoft.com/office/powerpoint/2010/main" val="32558867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58" name="Rectangle 57">
            <a:extLst>
              <a:ext uri="{FF2B5EF4-FFF2-40B4-BE49-F238E27FC236}">
                <a16:creationId xmlns:a16="http://schemas.microsoft.com/office/drawing/2014/main" xmlns="" id="{8AAF105E-4CF1-344A-B7DA-E2C53BFF2CF0}"/>
              </a:ext>
            </a:extLst>
          </p:cNvPr>
          <p:cNvSpPr/>
          <p:nvPr userDrawn="1"/>
        </p:nvSpPr>
        <p:spPr>
          <a:xfrm>
            <a:off x="4709578" y="1982021"/>
            <a:ext cx="2830020" cy="53003"/>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Text Placeholder 4">
            <a:extLst>
              <a:ext uri="{FF2B5EF4-FFF2-40B4-BE49-F238E27FC236}">
                <a16:creationId xmlns:a16="http://schemas.microsoft.com/office/drawing/2014/main" xmlns="" id="{5F8DD325-B5AD-764E-8B31-7B8A88F45BA2}"/>
              </a:ext>
            </a:extLst>
          </p:cNvPr>
          <p:cNvSpPr>
            <a:spLocks noGrp="1"/>
          </p:cNvSpPr>
          <p:nvPr>
            <p:ph type="body" sz="quarter" idx="11" hasCustomPrompt="1"/>
          </p:nvPr>
        </p:nvSpPr>
        <p:spPr>
          <a:xfrm>
            <a:off x="1861618" y="2490516"/>
            <a:ext cx="8544984" cy="628877"/>
          </a:xfrm>
        </p:spPr>
        <p:txBody>
          <a:bodyPr>
            <a:normAutofit/>
          </a:bodyPr>
          <a:lstStyle>
            <a:lvl1pPr marL="0" indent="0" algn="ctr">
              <a:buNone/>
              <a:defRPr sz="6000" b="1" i="0">
                <a:latin typeface="Arial Nova Cond" panose="020F0502020204030204" pitchFamily="34" charset="0"/>
              </a:defRPr>
            </a:lvl1pPr>
          </a:lstStyle>
          <a:p>
            <a:pPr lvl="0"/>
            <a:r>
              <a:rPr lang="en-US" dirty="0"/>
              <a:t>Get in touch.</a:t>
            </a:r>
          </a:p>
        </p:txBody>
      </p:sp>
      <p:sp>
        <p:nvSpPr>
          <p:cNvPr id="61" name="Text Placeholder 6">
            <a:extLst>
              <a:ext uri="{FF2B5EF4-FFF2-40B4-BE49-F238E27FC236}">
                <a16:creationId xmlns:a16="http://schemas.microsoft.com/office/drawing/2014/main" xmlns="" id="{C130E1F9-C43B-2441-A81D-11B5F3736044}"/>
              </a:ext>
            </a:extLst>
          </p:cNvPr>
          <p:cNvSpPr>
            <a:spLocks noGrp="1"/>
          </p:cNvSpPr>
          <p:nvPr>
            <p:ph type="body" sz="quarter" idx="12" hasCustomPrompt="1"/>
          </p:nvPr>
        </p:nvSpPr>
        <p:spPr>
          <a:xfrm>
            <a:off x="2955405" y="2207904"/>
            <a:ext cx="6357408" cy="154101"/>
          </a:xfrm>
        </p:spPr>
        <p:txBody>
          <a:bodyPr>
            <a:normAutofit/>
          </a:bodyPr>
          <a:lstStyle>
            <a:lvl1pPr marL="0" indent="0" algn="ctr">
              <a:buNone/>
              <a:defRPr sz="1200" b="0" i="0" spc="200">
                <a:latin typeface="Arial Nova Light" panose="020B0306020202020204" pitchFamily="34" charset="0"/>
                <a:ea typeface="Tahoma" panose="020B0604030504040204" pitchFamily="34" charset="0"/>
                <a:cs typeface="Arial" panose="020B0604020202020204" pitchFamily="34" charset="0"/>
              </a:defRPr>
            </a:lvl1pPr>
          </a:lstStyle>
          <a:p>
            <a:pPr lvl="0"/>
            <a:r>
              <a:rPr lang="en-US" dirty="0"/>
              <a:t>SUPPORTING CONTENT CAN GO HERE IF NEEDED</a:t>
            </a:r>
          </a:p>
        </p:txBody>
      </p:sp>
      <p:sp>
        <p:nvSpPr>
          <p:cNvPr id="62" name="Text Placeholder 3">
            <a:extLst>
              <a:ext uri="{FF2B5EF4-FFF2-40B4-BE49-F238E27FC236}">
                <a16:creationId xmlns:a16="http://schemas.microsoft.com/office/drawing/2014/main" xmlns="" id="{4E354FCF-3752-5B4B-89D4-A7F6F516E379}"/>
              </a:ext>
            </a:extLst>
          </p:cNvPr>
          <p:cNvSpPr>
            <a:spLocks noGrp="1"/>
          </p:cNvSpPr>
          <p:nvPr>
            <p:ph type="body" sz="quarter" idx="22" hasCustomPrompt="1"/>
          </p:nvPr>
        </p:nvSpPr>
        <p:spPr>
          <a:xfrm>
            <a:off x="4130084" y="3324875"/>
            <a:ext cx="4008050" cy="657258"/>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Contact info here</a:t>
            </a:r>
          </a:p>
        </p:txBody>
      </p:sp>
    </p:spTree>
    <p:extLst>
      <p:ext uri="{BB962C8B-B14F-4D97-AF65-F5344CB8AC3E}">
        <p14:creationId xmlns:p14="http://schemas.microsoft.com/office/powerpoint/2010/main" val="36698614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19" name="Rectangle 18">
            <a:extLst>
              <a:ext uri="{FF2B5EF4-FFF2-40B4-BE49-F238E27FC236}">
                <a16:creationId xmlns:a16="http://schemas.microsoft.com/office/drawing/2014/main" xmlns="" id="{B6948F08-3B6D-774C-B53F-9871340A49B3}"/>
              </a:ext>
            </a:extLst>
          </p:cNvPr>
          <p:cNvSpPr/>
          <p:nvPr userDrawn="1"/>
        </p:nvSpPr>
        <p:spPr>
          <a:xfrm>
            <a:off x="960838" y="4077928"/>
            <a:ext cx="11821699" cy="53003"/>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2" name="Shape 2557">
            <a:extLst>
              <a:ext uri="{FF2B5EF4-FFF2-40B4-BE49-F238E27FC236}">
                <a16:creationId xmlns:a16="http://schemas.microsoft.com/office/drawing/2014/main" xmlns="" id="{CEDF1673-13BC-7941-8A05-1E8EF021BECC}"/>
              </a:ext>
            </a:extLst>
          </p:cNvPr>
          <p:cNvSpPr/>
          <p:nvPr userDrawn="1"/>
        </p:nvSpPr>
        <p:spPr>
          <a:xfrm>
            <a:off x="960839" y="1798346"/>
            <a:ext cx="1931786" cy="1448840"/>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rgbClr val="4EAEAF"/>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3" name="Text Placeholder 4">
            <a:extLst>
              <a:ext uri="{FF2B5EF4-FFF2-40B4-BE49-F238E27FC236}">
                <a16:creationId xmlns:a16="http://schemas.microsoft.com/office/drawing/2014/main" xmlns="" id="{90A3066E-ADEC-D646-9E2E-FBC88B51B594}"/>
              </a:ext>
            </a:extLst>
          </p:cNvPr>
          <p:cNvSpPr>
            <a:spLocks noGrp="1"/>
          </p:cNvSpPr>
          <p:nvPr>
            <p:ph type="body" sz="quarter" idx="11" hasCustomPrompt="1"/>
          </p:nvPr>
        </p:nvSpPr>
        <p:spPr>
          <a:xfrm>
            <a:off x="960839" y="4277699"/>
            <a:ext cx="8544984" cy="628877"/>
          </a:xfrm>
        </p:spPr>
        <p:txBody>
          <a:bodyPr>
            <a:normAutofit/>
          </a:bodyPr>
          <a:lstStyle>
            <a:lvl1pPr marL="0" indent="0">
              <a:buNone/>
              <a:defRPr sz="6000" b="1" i="0">
                <a:latin typeface="Arial Nova Cond" panose="020F0502020204030204" pitchFamily="34" charset="0"/>
              </a:defRPr>
            </a:lvl1pPr>
          </a:lstStyle>
          <a:p>
            <a:pPr lvl="0"/>
            <a:r>
              <a:rPr lang="en-US" dirty="0"/>
              <a:t>QUESTIONS?</a:t>
            </a:r>
          </a:p>
        </p:txBody>
      </p:sp>
      <p:sp>
        <p:nvSpPr>
          <p:cNvPr id="24" name="Text Placeholder 6">
            <a:extLst>
              <a:ext uri="{FF2B5EF4-FFF2-40B4-BE49-F238E27FC236}">
                <a16:creationId xmlns:a16="http://schemas.microsoft.com/office/drawing/2014/main" xmlns="" id="{20238A38-DEEB-A74C-A90C-A98B9B3E520F}"/>
              </a:ext>
            </a:extLst>
          </p:cNvPr>
          <p:cNvSpPr>
            <a:spLocks noGrp="1"/>
          </p:cNvSpPr>
          <p:nvPr>
            <p:ph type="body" sz="quarter" idx="12" hasCustomPrompt="1"/>
          </p:nvPr>
        </p:nvSpPr>
        <p:spPr>
          <a:xfrm>
            <a:off x="960838" y="5120029"/>
            <a:ext cx="6357408" cy="154101"/>
          </a:xfrm>
        </p:spPr>
        <p:txBody>
          <a:bodyPr>
            <a:normAutofit/>
          </a:bodyPr>
          <a:lstStyle>
            <a:lvl1pPr marL="0" indent="0">
              <a:buNone/>
              <a:defRPr sz="1200" b="0" i="0" spc="200">
                <a:latin typeface="Arial Nova Light" panose="020B0306020202020204" pitchFamily="34" charset="0"/>
                <a:ea typeface="Tahoma" panose="020B0604030504040204" pitchFamily="34" charset="0"/>
                <a:cs typeface="Arial" panose="020B0604020202020204" pitchFamily="34" charset="0"/>
              </a:defRPr>
            </a:lvl1pPr>
          </a:lstStyle>
          <a:p>
            <a:pPr lvl="0"/>
            <a:r>
              <a:rPr lang="en-US" dirty="0"/>
              <a:t>SUPPORTING CONTENT CAN GO HERE IF NEEDED</a:t>
            </a:r>
          </a:p>
        </p:txBody>
      </p:sp>
    </p:spTree>
    <p:extLst>
      <p:ext uri="{BB962C8B-B14F-4D97-AF65-F5344CB8AC3E}">
        <p14:creationId xmlns:p14="http://schemas.microsoft.com/office/powerpoint/2010/main" val="1558736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A545D8FC-6950-CC48-8CEF-9B571CF37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Tree>
    <p:extLst>
      <p:ext uri="{BB962C8B-B14F-4D97-AF65-F5344CB8AC3E}">
        <p14:creationId xmlns:p14="http://schemas.microsoft.com/office/powerpoint/2010/main" val="761657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defRPr>
            </a:lvl1pPr>
          </a:lstStyle>
          <a:p>
            <a:fld id="{F0E08217-1205-454D-BED2-2DE1CB7D797D}" type="slidenum">
              <a:rPr lang="en-US" smtClean="0"/>
              <a:pPr/>
              <a:t>‹#›</a:t>
            </a:fld>
            <a:endParaRPr lang="en-US" dirty="0"/>
          </a:p>
        </p:txBody>
      </p:sp>
      <p:sp>
        <p:nvSpPr>
          <p:cNvPr id="11" name="Rectangle 10">
            <a:extLst>
              <a:ext uri="{FF2B5EF4-FFF2-40B4-BE49-F238E27FC236}">
                <a16:creationId xmlns:a16="http://schemas.microsoft.com/office/drawing/2014/main" xmlns="" id="{4454543F-848A-2C43-A44F-344E1ACBAEA9}"/>
              </a:ext>
            </a:extLst>
          </p:cNvPr>
          <p:cNvSpPr/>
          <p:nvPr userDrawn="1"/>
        </p:nvSpPr>
        <p:spPr>
          <a:xfrm>
            <a:off x="960838" y="4077928"/>
            <a:ext cx="11821699" cy="53003"/>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 name="Text Placeholder 2">
            <a:extLst>
              <a:ext uri="{FF2B5EF4-FFF2-40B4-BE49-F238E27FC236}">
                <a16:creationId xmlns:a16="http://schemas.microsoft.com/office/drawing/2014/main" xmlns="" id="{C2DBA9CA-EEC1-474E-A8AE-8E9BC59B956E}"/>
              </a:ext>
            </a:extLst>
          </p:cNvPr>
          <p:cNvSpPr>
            <a:spLocks noGrp="1"/>
          </p:cNvSpPr>
          <p:nvPr>
            <p:ph type="body" sz="quarter" idx="10" hasCustomPrompt="1"/>
          </p:nvPr>
        </p:nvSpPr>
        <p:spPr>
          <a:xfrm>
            <a:off x="960966" y="3582192"/>
            <a:ext cx="6354234" cy="440531"/>
          </a:xfrm>
        </p:spPr>
        <p:txBody>
          <a:bodyPr/>
          <a:lstStyle>
            <a:lvl1pPr marL="0" indent="0">
              <a:buNone/>
              <a:defRPr b="1" i="0">
                <a:solidFill>
                  <a:srgbClr val="DF5C40"/>
                </a:solidFill>
                <a:latin typeface="Arial Nova Cond" panose="020F0502020204030204" pitchFamily="34" charset="0"/>
              </a:defRPr>
            </a:lvl1pPr>
          </a:lstStyle>
          <a:p>
            <a:pPr lvl="0"/>
            <a:r>
              <a:rPr lang="en-US" dirty="0"/>
              <a:t>Section name</a:t>
            </a:r>
          </a:p>
        </p:txBody>
      </p:sp>
      <p:sp>
        <p:nvSpPr>
          <p:cNvPr id="5" name="Text Placeholder 4">
            <a:extLst>
              <a:ext uri="{FF2B5EF4-FFF2-40B4-BE49-F238E27FC236}">
                <a16:creationId xmlns:a16="http://schemas.microsoft.com/office/drawing/2014/main" xmlns="" id="{DEF8A0D1-3997-9343-B2BB-70DDE3B7526E}"/>
              </a:ext>
            </a:extLst>
          </p:cNvPr>
          <p:cNvSpPr>
            <a:spLocks noGrp="1"/>
          </p:cNvSpPr>
          <p:nvPr>
            <p:ph type="body" sz="quarter" idx="11" hasCustomPrompt="1"/>
          </p:nvPr>
        </p:nvSpPr>
        <p:spPr>
          <a:xfrm>
            <a:off x="960839" y="4277699"/>
            <a:ext cx="8544984" cy="628877"/>
          </a:xfrm>
        </p:spPr>
        <p:txBody>
          <a:bodyPr>
            <a:normAutofit/>
          </a:bodyPr>
          <a:lstStyle>
            <a:lvl1pPr marL="0" indent="0">
              <a:buNone/>
              <a:defRPr sz="6000" b="1" i="0">
                <a:latin typeface="Arial Nova Cond" panose="020F0502020204030204" pitchFamily="34" charset="0"/>
              </a:defRPr>
            </a:lvl1pPr>
          </a:lstStyle>
          <a:p>
            <a:pPr lvl="0"/>
            <a:r>
              <a:rPr lang="en-US" dirty="0"/>
              <a:t>SECTION TITLE </a:t>
            </a:r>
          </a:p>
        </p:txBody>
      </p:sp>
      <p:sp>
        <p:nvSpPr>
          <p:cNvPr id="7" name="Text Placeholder 6">
            <a:extLst>
              <a:ext uri="{FF2B5EF4-FFF2-40B4-BE49-F238E27FC236}">
                <a16:creationId xmlns:a16="http://schemas.microsoft.com/office/drawing/2014/main" xmlns="" id="{A6C2BD2A-0132-244F-AD16-9AD4CF4E398F}"/>
              </a:ext>
            </a:extLst>
          </p:cNvPr>
          <p:cNvSpPr>
            <a:spLocks noGrp="1"/>
          </p:cNvSpPr>
          <p:nvPr>
            <p:ph type="body" sz="quarter" idx="12" hasCustomPrompt="1"/>
          </p:nvPr>
        </p:nvSpPr>
        <p:spPr>
          <a:xfrm>
            <a:off x="960838" y="5120029"/>
            <a:ext cx="6357408" cy="154101"/>
          </a:xfrm>
        </p:spPr>
        <p:txBody>
          <a:bodyPr>
            <a:normAutofit/>
          </a:bodyPr>
          <a:lstStyle>
            <a:lvl1pPr marL="0" indent="0">
              <a:buNone/>
              <a:defRPr sz="1200" b="0" i="0" spc="200">
                <a:latin typeface="Arial Nova Light" panose="020B0306020202020204" pitchFamily="34" charset="0"/>
                <a:ea typeface="Tahoma" panose="020B0604030504040204" pitchFamily="34" charset="0"/>
                <a:cs typeface="Arial" panose="020B0604020202020204" pitchFamily="34" charset="0"/>
              </a:defRPr>
            </a:lvl1pPr>
          </a:lstStyle>
          <a:p>
            <a:pPr lvl="0"/>
            <a:r>
              <a:rPr lang="en-US" dirty="0"/>
              <a:t>SUPPORTING CONTENT CAN GO HERE IF NEEDED</a:t>
            </a:r>
          </a:p>
        </p:txBody>
      </p:sp>
    </p:spTree>
    <p:extLst>
      <p:ext uri="{BB962C8B-B14F-4D97-AF65-F5344CB8AC3E}">
        <p14:creationId xmlns:p14="http://schemas.microsoft.com/office/powerpoint/2010/main" val="3762587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t top">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defRPr>
            </a:lvl1pPr>
          </a:lstStyle>
          <a:p>
            <a:fld id="{F0E08217-1205-454D-BED2-2DE1CB7D797D}" type="slidenum">
              <a:rPr lang="en-US" smtClean="0"/>
              <a:pPr/>
              <a:t>‹#›</a:t>
            </a:fld>
            <a:endParaRPr lang="en-US" dirty="0"/>
          </a:p>
        </p:txBody>
      </p:sp>
      <p:sp>
        <p:nvSpPr>
          <p:cNvPr id="14" name="Picture Placeholder 1">
            <a:extLst>
              <a:ext uri="{FF2B5EF4-FFF2-40B4-BE49-F238E27FC236}">
                <a16:creationId xmlns:a16="http://schemas.microsoft.com/office/drawing/2014/main" xmlns="" id="{1FF281BB-AE92-E740-A77E-D04143DBB275}"/>
              </a:ext>
            </a:extLst>
          </p:cNvPr>
          <p:cNvSpPr>
            <a:spLocks noGrp="1"/>
          </p:cNvSpPr>
          <p:nvPr>
            <p:ph type="pic" sz="quarter" idx="13" hasCustomPrompt="1"/>
          </p:nvPr>
        </p:nvSpPr>
        <p:spPr>
          <a:xfrm>
            <a:off x="0" y="1"/>
            <a:ext cx="12192000" cy="3216729"/>
          </a:xfrm>
          <a:solidFill>
            <a:schemeClr val="bg1">
              <a:lumMod val="95000"/>
            </a:schemeClr>
          </a:solidFill>
        </p:spPr>
        <p:txBody>
          <a:bodyPr anchor="ctr">
            <a:normAutofit/>
          </a:bodyPr>
          <a:lstStyle>
            <a:lvl1pPr marL="0" indent="0" algn="ctr">
              <a:buNone/>
              <a:defRPr sz="1334"/>
            </a:lvl1pPr>
          </a:lstStyle>
          <a:p>
            <a:r>
              <a:rPr lang="en-US" dirty="0"/>
              <a:t>Click here to insert image</a:t>
            </a:r>
          </a:p>
        </p:txBody>
      </p:sp>
      <p:sp>
        <p:nvSpPr>
          <p:cNvPr id="16" name="Rectangle 15">
            <a:extLst>
              <a:ext uri="{FF2B5EF4-FFF2-40B4-BE49-F238E27FC236}">
                <a16:creationId xmlns:a16="http://schemas.microsoft.com/office/drawing/2014/main" xmlns="" id="{FE847CAF-ABAE-2D4D-89E6-F1EC545C3C52}"/>
              </a:ext>
            </a:extLst>
          </p:cNvPr>
          <p:cNvSpPr/>
          <p:nvPr userDrawn="1"/>
        </p:nvSpPr>
        <p:spPr>
          <a:xfrm>
            <a:off x="-354802" y="4315871"/>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9" name="Text Placeholder 2">
            <a:extLst>
              <a:ext uri="{FF2B5EF4-FFF2-40B4-BE49-F238E27FC236}">
                <a16:creationId xmlns:a16="http://schemas.microsoft.com/office/drawing/2014/main" xmlns="" id="{0C9CB4E7-73BB-DE4F-B48F-9BAE3B7DA9DE}"/>
              </a:ext>
            </a:extLst>
          </p:cNvPr>
          <p:cNvSpPr>
            <a:spLocks noGrp="1"/>
          </p:cNvSpPr>
          <p:nvPr>
            <p:ph type="body" sz="quarter" idx="10" hasCustomPrompt="1"/>
          </p:nvPr>
        </p:nvSpPr>
        <p:spPr>
          <a:xfrm>
            <a:off x="760610" y="3871034"/>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4" name="Text Placeholder 3">
            <a:extLst>
              <a:ext uri="{FF2B5EF4-FFF2-40B4-BE49-F238E27FC236}">
                <a16:creationId xmlns:a16="http://schemas.microsoft.com/office/drawing/2014/main" xmlns="" id="{70423914-0AF6-7D42-AE7F-73B480235DCB}"/>
              </a:ext>
            </a:extLst>
          </p:cNvPr>
          <p:cNvSpPr>
            <a:spLocks noGrp="1"/>
          </p:cNvSpPr>
          <p:nvPr>
            <p:ph type="body" sz="quarter" idx="14" hasCustomPrompt="1"/>
          </p:nvPr>
        </p:nvSpPr>
        <p:spPr>
          <a:xfrm>
            <a:off x="760471" y="4539570"/>
            <a:ext cx="5014384" cy="1044575"/>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sp>
        <p:nvSpPr>
          <p:cNvPr id="20" name="Text Placeholder 3">
            <a:extLst>
              <a:ext uri="{FF2B5EF4-FFF2-40B4-BE49-F238E27FC236}">
                <a16:creationId xmlns:a16="http://schemas.microsoft.com/office/drawing/2014/main" xmlns="" id="{11F2B4BF-04B6-1C41-9B81-F289BFB4F341}"/>
              </a:ext>
            </a:extLst>
          </p:cNvPr>
          <p:cNvSpPr>
            <a:spLocks noGrp="1"/>
          </p:cNvSpPr>
          <p:nvPr>
            <p:ph type="body" sz="quarter" idx="15" hasCustomPrompt="1"/>
          </p:nvPr>
        </p:nvSpPr>
        <p:spPr>
          <a:xfrm>
            <a:off x="6693185" y="4539570"/>
            <a:ext cx="5014384" cy="1044575"/>
          </a:xfrm>
        </p:spPr>
        <p:txBody>
          <a:bodyPr>
            <a:noAutofit/>
          </a:bodyPr>
          <a:lstStyle>
            <a:lvl1pPr marL="228595" indent="-228595">
              <a:lnSpc>
                <a:spcPct val="100000"/>
              </a:lnSpc>
              <a:buFont typeface="Arial" panose="020B0604020202020204" pitchFamily="34" charset="0"/>
              <a:buChar char="•"/>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Bullet 1</a:t>
            </a:r>
          </a:p>
          <a:p>
            <a:pPr lvl="0"/>
            <a:r>
              <a:rPr lang="en-US" dirty="0"/>
              <a:t>Bullet 2</a:t>
            </a:r>
          </a:p>
          <a:p>
            <a:pPr lvl="0"/>
            <a:r>
              <a:rPr lang="en-US" dirty="0"/>
              <a:t>Bullet 3</a:t>
            </a:r>
          </a:p>
        </p:txBody>
      </p:sp>
    </p:spTree>
    <p:extLst>
      <p:ext uri="{BB962C8B-B14F-4D97-AF65-F5344CB8AC3E}">
        <p14:creationId xmlns:p14="http://schemas.microsoft.com/office/powerpoint/2010/main" val="2813610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mage at top">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defRPr>
            </a:lvl1pPr>
          </a:lstStyle>
          <a:p>
            <a:fld id="{F0E08217-1205-454D-BED2-2DE1CB7D797D}" type="slidenum">
              <a:rPr lang="en-US" smtClean="0"/>
              <a:pPr/>
              <a:t>‹#›</a:t>
            </a:fld>
            <a:endParaRPr lang="en-US" dirty="0"/>
          </a:p>
        </p:txBody>
      </p:sp>
      <p:sp>
        <p:nvSpPr>
          <p:cNvPr id="16" name="Rectangle 15">
            <a:extLst>
              <a:ext uri="{FF2B5EF4-FFF2-40B4-BE49-F238E27FC236}">
                <a16:creationId xmlns:a16="http://schemas.microsoft.com/office/drawing/2014/main" xmlns="" id="{FE847CAF-ABAE-2D4D-89E6-F1EC545C3C52}"/>
              </a:ext>
            </a:extLst>
          </p:cNvPr>
          <p:cNvSpPr/>
          <p:nvPr userDrawn="1"/>
        </p:nvSpPr>
        <p:spPr>
          <a:xfrm>
            <a:off x="-354802" y="3433306"/>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9" name="Text Placeholder 2">
            <a:extLst>
              <a:ext uri="{FF2B5EF4-FFF2-40B4-BE49-F238E27FC236}">
                <a16:creationId xmlns:a16="http://schemas.microsoft.com/office/drawing/2014/main" xmlns="" id="{0C9CB4E7-73BB-DE4F-B48F-9BAE3B7DA9DE}"/>
              </a:ext>
            </a:extLst>
          </p:cNvPr>
          <p:cNvSpPr>
            <a:spLocks noGrp="1"/>
          </p:cNvSpPr>
          <p:nvPr>
            <p:ph type="body" sz="quarter" idx="10" hasCustomPrompt="1"/>
          </p:nvPr>
        </p:nvSpPr>
        <p:spPr>
          <a:xfrm>
            <a:off x="760610" y="2988469"/>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4" name="Text Placeholder 3">
            <a:extLst>
              <a:ext uri="{FF2B5EF4-FFF2-40B4-BE49-F238E27FC236}">
                <a16:creationId xmlns:a16="http://schemas.microsoft.com/office/drawing/2014/main" xmlns="" id="{70423914-0AF6-7D42-AE7F-73B480235DCB}"/>
              </a:ext>
            </a:extLst>
          </p:cNvPr>
          <p:cNvSpPr>
            <a:spLocks noGrp="1"/>
          </p:cNvSpPr>
          <p:nvPr>
            <p:ph type="body" sz="quarter" idx="14" hasCustomPrompt="1"/>
          </p:nvPr>
        </p:nvSpPr>
        <p:spPr>
          <a:xfrm>
            <a:off x="760471" y="3657005"/>
            <a:ext cx="5014384" cy="1044575"/>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spTree>
    <p:extLst>
      <p:ext uri="{BB962C8B-B14F-4D97-AF65-F5344CB8AC3E}">
        <p14:creationId xmlns:p14="http://schemas.microsoft.com/office/powerpoint/2010/main" val="1141319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con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BD78DF30-9D75-EF4C-BA9D-747C7535594D}"/>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defRPr>
            </a:lvl1pPr>
          </a:lstStyle>
          <a:p>
            <a:fld id="{F0E08217-1205-454D-BED2-2DE1CB7D797D}" type="slidenum">
              <a:rPr lang="en-US" smtClean="0"/>
              <a:pPr/>
              <a:t>‹#›</a:t>
            </a:fld>
            <a:endParaRPr lang="en-US" dirty="0"/>
          </a:p>
        </p:txBody>
      </p:sp>
      <p:sp>
        <p:nvSpPr>
          <p:cNvPr id="36" name="Shape 2525">
            <a:extLst>
              <a:ext uri="{FF2B5EF4-FFF2-40B4-BE49-F238E27FC236}">
                <a16:creationId xmlns:a16="http://schemas.microsoft.com/office/drawing/2014/main" xmlns="" id="{7377D7BB-C131-9243-90A3-0AFC404D6E16}"/>
              </a:ext>
            </a:extLst>
          </p:cNvPr>
          <p:cNvSpPr/>
          <p:nvPr userDrawn="1"/>
        </p:nvSpPr>
        <p:spPr>
          <a:xfrm>
            <a:off x="5825380" y="2431126"/>
            <a:ext cx="447434" cy="335575"/>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rgbClr val="545454"/>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545454"/>
              </a:solidFill>
            </a:endParaRPr>
          </a:p>
        </p:txBody>
      </p:sp>
      <p:sp>
        <p:nvSpPr>
          <p:cNvPr id="41" name="Shape 2579">
            <a:extLst>
              <a:ext uri="{FF2B5EF4-FFF2-40B4-BE49-F238E27FC236}">
                <a16:creationId xmlns:a16="http://schemas.microsoft.com/office/drawing/2014/main" xmlns="" id="{0FD3577F-8C7D-4D48-A2E4-5FFCAB0E43FB}"/>
              </a:ext>
            </a:extLst>
          </p:cNvPr>
          <p:cNvSpPr/>
          <p:nvPr userDrawn="1"/>
        </p:nvSpPr>
        <p:spPr>
          <a:xfrm>
            <a:off x="2108196" y="2431126"/>
            <a:ext cx="447434" cy="335575"/>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2" name="Shape 2624">
            <a:extLst>
              <a:ext uri="{FF2B5EF4-FFF2-40B4-BE49-F238E27FC236}">
                <a16:creationId xmlns:a16="http://schemas.microsoft.com/office/drawing/2014/main" xmlns="" id="{60928A1B-4190-9143-B2AB-3EEE90C2B690}"/>
              </a:ext>
            </a:extLst>
          </p:cNvPr>
          <p:cNvSpPr/>
          <p:nvPr userDrawn="1"/>
        </p:nvSpPr>
        <p:spPr>
          <a:xfrm>
            <a:off x="9502510" y="2431126"/>
            <a:ext cx="447434" cy="335575"/>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7" name="Rectangle 46">
            <a:extLst>
              <a:ext uri="{FF2B5EF4-FFF2-40B4-BE49-F238E27FC236}">
                <a16:creationId xmlns:a16="http://schemas.microsoft.com/office/drawing/2014/main" xmlns="" id="{F42D5567-EF0E-024E-BC4A-FFBFE69B7B8C}"/>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9" name="Text Placeholder 2">
            <a:extLst>
              <a:ext uri="{FF2B5EF4-FFF2-40B4-BE49-F238E27FC236}">
                <a16:creationId xmlns:a16="http://schemas.microsoft.com/office/drawing/2014/main" xmlns="" id="{31878B03-8ED2-C24A-B0DD-7A563E799AAE}"/>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50" name="Text Placeholder 3">
            <a:extLst>
              <a:ext uri="{FF2B5EF4-FFF2-40B4-BE49-F238E27FC236}">
                <a16:creationId xmlns:a16="http://schemas.microsoft.com/office/drawing/2014/main" xmlns="" id="{576F7035-7DD4-8A42-948C-067D055863D3}"/>
              </a:ext>
            </a:extLst>
          </p:cNvPr>
          <p:cNvSpPr>
            <a:spLocks noGrp="1"/>
          </p:cNvSpPr>
          <p:nvPr>
            <p:ph type="body" sz="quarter" idx="14" hasCustomPrompt="1"/>
          </p:nvPr>
        </p:nvSpPr>
        <p:spPr>
          <a:xfrm>
            <a:off x="678101" y="3304359"/>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51" name="Text Placeholder 3">
            <a:extLst>
              <a:ext uri="{FF2B5EF4-FFF2-40B4-BE49-F238E27FC236}">
                <a16:creationId xmlns:a16="http://schemas.microsoft.com/office/drawing/2014/main" xmlns="" id="{EF2222FD-D7B7-4440-A6DA-BEBA75F65206}"/>
              </a:ext>
            </a:extLst>
          </p:cNvPr>
          <p:cNvSpPr>
            <a:spLocks noGrp="1"/>
          </p:cNvSpPr>
          <p:nvPr>
            <p:ph type="body" sz="quarter" idx="15" hasCustomPrompt="1"/>
          </p:nvPr>
        </p:nvSpPr>
        <p:spPr>
          <a:xfrm>
            <a:off x="678101" y="2965596"/>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52" name="Text Placeholder 3">
            <a:extLst>
              <a:ext uri="{FF2B5EF4-FFF2-40B4-BE49-F238E27FC236}">
                <a16:creationId xmlns:a16="http://schemas.microsoft.com/office/drawing/2014/main" xmlns="" id="{EEAFE24E-DF69-6343-9CA6-4CB6FCF5D037}"/>
              </a:ext>
            </a:extLst>
          </p:cNvPr>
          <p:cNvSpPr>
            <a:spLocks noGrp="1"/>
          </p:cNvSpPr>
          <p:nvPr>
            <p:ph type="body" sz="quarter" idx="16" hasCustomPrompt="1"/>
          </p:nvPr>
        </p:nvSpPr>
        <p:spPr>
          <a:xfrm>
            <a:off x="4433672" y="3304359"/>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53" name="Text Placeholder 3">
            <a:extLst>
              <a:ext uri="{FF2B5EF4-FFF2-40B4-BE49-F238E27FC236}">
                <a16:creationId xmlns:a16="http://schemas.microsoft.com/office/drawing/2014/main" xmlns="" id="{AD38AC49-7905-2144-A890-7A5717DEEE4F}"/>
              </a:ext>
            </a:extLst>
          </p:cNvPr>
          <p:cNvSpPr>
            <a:spLocks noGrp="1"/>
          </p:cNvSpPr>
          <p:nvPr>
            <p:ph type="body" sz="quarter" idx="17" hasCustomPrompt="1"/>
          </p:nvPr>
        </p:nvSpPr>
        <p:spPr>
          <a:xfrm>
            <a:off x="4433672" y="2965596"/>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54" name="Text Placeholder 3">
            <a:extLst>
              <a:ext uri="{FF2B5EF4-FFF2-40B4-BE49-F238E27FC236}">
                <a16:creationId xmlns:a16="http://schemas.microsoft.com/office/drawing/2014/main" xmlns="" id="{888FBE17-2241-D14C-9B0E-F2483EF1A842}"/>
              </a:ext>
            </a:extLst>
          </p:cNvPr>
          <p:cNvSpPr>
            <a:spLocks noGrp="1"/>
          </p:cNvSpPr>
          <p:nvPr>
            <p:ph type="body" sz="quarter" idx="18" hasCustomPrompt="1"/>
          </p:nvPr>
        </p:nvSpPr>
        <p:spPr>
          <a:xfrm>
            <a:off x="8080386" y="3304359"/>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55" name="Text Placeholder 3">
            <a:extLst>
              <a:ext uri="{FF2B5EF4-FFF2-40B4-BE49-F238E27FC236}">
                <a16:creationId xmlns:a16="http://schemas.microsoft.com/office/drawing/2014/main" xmlns="" id="{D8E2D2BD-099B-8749-8E75-DABB417F50DD}"/>
              </a:ext>
            </a:extLst>
          </p:cNvPr>
          <p:cNvSpPr>
            <a:spLocks noGrp="1"/>
          </p:cNvSpPr>
          <p:nvPr>
            <p:ph type="body" sz="quarter" idx="19" hasCustomPrompt="1"/>
          </p:nvPr>
        </p:nvSpPr>
        <p:spPr>
          <a:xfrm>
            <a:off x="8080386" y="2965596"/>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498020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con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DB04ACEF-3951-7646-97D1-76474D32C473}"/>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defRPr>
            </a:lvl1pPr>
          </a:lstStyle>
          <a:p>
            <a:fld id="{F0E08217-1205-454D-BED2-2DE1CB7D797D}" type="slidenum">
              <a:rPr lang="en-US" smtClean="0"/>
              <a:pPr/>
              <a:t>‹#›</a:t>
            </a:fld>
            <a:endParaRPr lang="en-US" dirty="0"/>
          </a:p>
        </p:txBody>
      </p:sp>
      <p:sp>
        <p:nvSpPr>
          <p:cNvPr id="16" name="Rectangle 15">
            <a:extLst>
              <a:ext uri="{FF2B5EF4-FFF2-40B4-BE49-F238E27FC236}">
                <a16:creationId xmlns:a16="http://schemas.microsoft.com/office/drawing/2014/main" xmlns="" id="{5CFFFE54-AA9B-DB4D-8F02-ADF4E9A4BAF2}"/>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6" name="Shape 2525">
            <a:extLst>
              <a:ext uri="{FF2B5EF4-FFF2-40B4-BE49-F238E27FC236}">
                <a16:creationId xmlns:a16="http://schemas.microsoft.com/office/drawing/2014/main" xmlns="" id="{E250BCE0-52BE-9444-8176-D4A6E0E59296}"/>
              </a:ext>
            </a:extLst>
          </p:cNvPr>
          <p:cNvSpPr/>
          <p:nvPr userDrawn="1"/>
        </p:nvSpPr>
        <p:spPr>
          <a:xfrm>
            <a:off x="1394518" y="2036091"/>
            <a:ext cx="447434" cy="335575"/>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7" name="Shape 2579">
            <a:extLst>
              <a:ext uri="{FF2B5EF4-FFF2-40B4-BE49-F238E27FC236}">
                <a16:creationId xmlns:a16="http://schemas.microsoft.com/office/drawing/2014/main" xmlns="" id="{5F140095-7412-0B47-9B2C-B27D4593762D}"/>
              </a:ext>
            </a:extLst>
          </p:cNvPr>
          <p:cNvSpPr/>
          <p:nvPr userDrawn="1"/>
        </p:nvSpPr>
        <p:spPr>
          <a:xfrm>
            <a:off x="1394518" y="4008691"/>
            <a:ext cx="447434" cy="335575"/>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8" name="Shape 2624">
            <a:extLst>
              <a:ext uri="{FF2B5EF4-FFF2-40B4-BE49-F238E27FC236}">
                <a16:creationId xmlns:a16="http://schemas.microsoft.com/office/drawing/2014/main" xmlns="" id="{F482ECFA-B007-4544-AC6C-7D569D0164F9}"/>
              </a:ext>
            </a:extLst>
          </p:cNvPr>
          <p:cNvSpPr/>
          <p:nvPr userDrawn="1"/>
        </p:nvSpPr>
        <p:spPr>
          <a:xfrm>
            <a:off x="6769759" y="2028251"/>
            <a:ext cx="447434" cy="335575"/>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9" name="Shape 2633">
            <a:extLst>
              <a:ext uri="{FF2B5EF4-FFF2-40B4-BE49-F238E27FC236}">
                <a16:creationId xmlns:a16="http://schemas.microsoft.com/office/drawing/2014/main" xmlns="" id="{8C7CDC42-24E5-C443-ACF9-D7F2F18D7A5C}"/>
              </a:ext>
            </a:extLst>
          </p:cNvPr>
          <p:cNvSpPr/>
          <p:nvPr userDrawn="1"/>
        </p:nvSpPr>
        <p:spPr>
          <a:xfrm>
            <a:off x="6769759" y="4008691"/>
            <a:ext cx="447434" cy="335575"/>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2" name="Text Placeholder 2">
            <a:extLst>
              <a:ext uri="{FF2B5EF4-FFF2-40B4-BE49-F238E27FC236}">
                <a16:creationId xmlns:a16="http://schemas.microsoft.com/office/drawing/2014/main" xmlns="" id="{4E5FBE98-95DD-1847-B110-5A37E9351CFF}"/>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33" name="Text Placeholder 3">
            <a:extLst>
              <a:ext uri="{FF2B5EF4-FFF2-40B4-BE49-F238E27FC236}">
                <a16:creationId xmlns:a16="http://schemas.microsoft.com/office/drawing/2014/main" xmlns="" id="{353CE53C-5FD4-E049-9E94-6F33AF194EE5}"/>
              </a:ext>
            </a:extLst>
          </p:cNvPr>
          <p:cNvSpPr>
            <a:spLocks noGrp="1"/>
          </p:cNvSpPr>
          <p:nvPr>
            <p:ph type="body" sz="quarter" idx="14" hasCustomPrompt="1"/>
          </p:nvPr>
        </p:nvSpPr>
        <p:spPr>
          <a:xfrm>
            <a:off x="1980540" y="2469316"/>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35" name="Text Placeholder 3">
            <a:extLst>
              <a:ext uri="{FF2B5EF4-FFF2-40B4-BE49-F238E27FC236}">
                <a16:creationId xmlns:a16="http://schemas.microsoft.com/office/drawing/2014/main" xmlns="" id="{236ECC2A-DCEE-EC48-9558-10D9CB8D2B3E}"/>
              </a:ext>
            </a:extLst>
          </p:cNvPr>
          <p:cNvSpPr>
            <a:spLocks noGrp="1"/>
          </p:cNvSpPr>
          <p:nvPr>
            <p:ph type="body" sz="quarter" idx="15" hasCustomPrompt="1"/>
          </p:nvPr>
        </p:nvSpPr>
        <p:spPr>
          <a:xfrm>
            <a:off x="1980540" y="2090487"/>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36" name="Text Placeholder 3">
            <a:extLst>
              <a:ext uri="{FF2B5EF4-FFF2-40B4-BE49-F238E27FC236}">
                <a16:creationId xmlns:a16="http://schemas.microsoft.com/office/drawing/2014/main" xmlns="" id="{AAA8AAC3-F683-9B4C-B6DD-167536CFADD3}"/>
              </a:ext>
            </a:extLst>
          </p:cNvPr>
          <p:cNvSpPr>
            <a:spLocks noGrp="1"/>
          </p:cNvSpPr>
          <p:nvPr>
            <p:ph type="body" sz="quarter" idx="16" hasCustomPrompt="1"/>
          </p:nvPr>
        </p:nvSpPr>
        <p:spPr>
          <a:xfrm>
            <a:off x="7423397" y="2469316"/>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37" name="Text Placeholder 3">
            <a:extLst>
              <a:ext uri="{FF2B5EF4-FFF2-40B4-BE49-F238E27FC236}">
                <a16:creationId xmlns:a16="http://schemas.microsoft.com/office/drawing/2014/main" xmlns="" id="{CADE14A2-9205-DB40-8A8C-CFBE3563A284}"/>
              </a:ext>
            </a:extLst>
          </p:cNvPr>
          <p:cNvSpPr>
            <a:spLocks noGrp="1"/>
          </p:cNvSpPr>
          <p:nvPr>
            <p:ph type="body" sz="quarter" idx="17" hasCustomPrompt="1"/>
          </p:nvPr>
        </p:nvSpPr>
        <p:spPr>
          <a:xfrm>
            <a:off x="7423397" y="2090487"/>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38" name="Text Placeholder 3">
            <a:extLst>
              <a:ext uri="{FF2B5EF4-FFF2-40B4-BE49-F238E27FC236}">
                <a16:creationId xmlns:a16="http://schemas.microsoft.com/office/drawing/2014/main" xmlns="" id="{37C18C78-F0C4-C24B-BD4D-C29AD800E3EA}"/>
              </a:ext>
            </a:extLst>
          </p:cNvPr>
          <p:cNvSpPr>
            <a:spLocks noGrp="1"/>
          </p:cNvSpPr>
          <p:nvPr>
            <p:ph type="body" sz="quarter" idx="18" hasCustomPrompt="1"/>
          </p:nvPr>
        </p:nvSpPr>
        <p:spPr>
          <a:xfrm>
            <a:off x="1980540" y="4428745"/>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39" name="Text Placeholder 3">
            <a:extLst>
              <a:ext uri="{FF2B5EF4-FFF2-40B4-BE49-F238E27FC236}">
                <a16:creationId xmlns:a16="http://schemas.microsoft.com/office/drawing/2014/main" xmlns="" id="{0A40E6F8-3B4D-AF44-8A82-BA74624A36E8}"/>
              </a:ext>
            </a:extLst>
          </p:cNvPr>
          <p:cNvSpPr>
            <a:spLocks noGrp="1"/>
          </p:cNvSpPr>
          <p:nvPr>
            <p:ph type="body" sz="quarter" idx="19" hasCustomPrompt="1"/>
          </p:nvPr>
        </p:nvSpPr>
        <p:spPr>
          <a:xfrm>
            <a:off x="1980540" y="4049915"/>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40" name="Text Placeholder 3">
            <a:extLst>
              <a:ext uri="{FF2B5EF4-FFF2-40B4-BE49-F238E27FC236}">
                <a16:creationId xmlns:a16="http://schemas.microsoft.com/office/drawing/2014/main" xmlns="" id="{49A875C6-9A71-324B-8663-CEA0FBAB2369}"/>
              </a:ext>
            </a:extLst>
          </p:cNvPr>
          <p:cNvSpPr>
            <a:spLocks noGrp="1"/>
          </p:cNvSpPr>
          <p:nvPr>
            <p:ph type="body" sz="quarter" idx="20" hasCustomPrompt="1"/>
          </p:nvPr>
        </p:nvSpPr>
        <p:spPr>
          <a:xfrm>
            <a:off x="7423397" y="4428745"/>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41" name="Text Placeholder 3">
            <a:extLst>
              <a:ext uri="{FF2B5EF4-FFF2-40B4-BE49-F238E27FC236}">
                <a16:creationId xmlns:a16="http://schemas.microsoft.com/office/drawing/2014/main" xmlns="" id="{6E19FF9D-A784-654D-BD4F-4310BA067CC1}"/>
              </a:ext>
            </a:extLst>
          </p:cNvPr>
          <p:cNvSpPr>
            <a:spLocks noGrp="1"/>
          </p:cNvSpPr>
          <p:nvPr>
            <p:ph type="body" sz="quarter" idx="21" hasCustomPrompt="1"/>
          </p:nvPr>
        </p:nvSpPr>
        <p:spPr>
          <a:xfrm>
            <a:off x="7423397" y="4049915"/>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458869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 Icon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7D4F32E7-FC04-4A48-BF2B-5737A503609E}"/>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xmlns=""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60" name="Shape 2641">
            <a:extLst>
              <a:ext uri="{FF2B5EF4-FFF2-40B4-BE49-F238E27FC236}">
                <a16:creationId xmlns:a16="http://schemas.microsoft.com/office/drawing/2014/main" xmlns="" id="{6064B8BA-603C-9344-B8DC-358DFEBB18EB}"/>
              </a:ext>
            </a:extLst>
          </p:cNvPr>
          <p:cNvSpPr/>
          <p:nvPr userDrawn="1"/>
        </p:nvSpPr>
        <p:spPr>
          <a:xfrm>
            <a:off x="824871" y="1464259"/>
            <a:ext cx="393556" cy="187834"/>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1" name="Shape 2644">
            <a:extLst>
              <a:ext uri="{FF2B5EF4-FFF2-40B4-BE49-F238E27FC236}">
                <a16:creationId xmlns:a16="http://schemas.microsoft.com/office/drawing/2014/main" xmlns="" id="{2893B224-995B-B749-8205-710DBB9D6F92}"/>
              </a:ext>
            </a:extLst>
          </p:cNvPr>
          <p:cNvSpPr/>
          <p:nvPr userDrawn="1"/>
        </p:nvSpPr>
        <p:spPr>
          <a:xfrm>
            <a:off x="880640" y="3084542"/>
            <a:ext cx="286224" cy="295167"/>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9"/>
                  <a:pt x="19645" y="20618"/>
                  <a:pt x="18900" y="20618"/>
                </a:cubicBezTo>
                <a:lnTo>
                  <a:pt x="2700" y="20618"/>
                </a:lnTo>
                <a:cubicBezTo>
                  <a:pt x="1954" y="20618"/>
                  <a:pt x="1350" y="20179"/>
                  <a:pt x="1350" y="19636"/>
                </a:cubicBezTo>
                <a:lnTo>
                  <a:pt x="1350" y="1964"/>
                </a:lnTo>
                <a:cubicBezTo>
                  <a:pt x="1350" y="1422"/>
                  <a:pt x="1954" y="982"/>
                  <a:pt x="2700" y="982"/>
                </a:cubicBezTo>
                <a:lnTo>
                  <a:pt x="18900" y="982"/>
                </a:lnTo>
                <a:cubicBezTo>
                  <a:pt x="19645" y="982"/>
                  <a:pt x="20250" y="1422"/>
                  <a:pt x="20250" y="1964"/>
                </a:cubicBezTo>
                <a:cubicBezTo>
                  <a:pt x="20250" y="1964"/>
                  <a:pt x="20250" y="19636"/>
                  <a:pt x="20250" y="19636"/>
                </a:cubicBezTo>
                <a:close/>
                <a:moveTo>
                  <a:pt x="18900" y="0"/>
                </a:moveTo>
                <a:lnTo>
                  <a:pt x="2700" y="0"/>
                </a:lnTo>
                <a:cubicBezTo>
                  <a:pt x="1209" y="0"/>
                  <a:pt x="0" y="879"/>
                  <a:pt x="0" y="1964"/>
                </a:cubicBezTo>
                <a:lnTo>
                  <a:pt x="0" y="19636"/>
                </a:lnTo>
                <a:cubicBezTo>
                  <a:pt x="0" y="20721"/>
                  <a:pt x="1209" y="21600"/>
                  <a:pt x="2700" y="21600"/>
                </a:cubicBezTo>
                <a:lnTo>
                  <a:pt x="18900" y="21600"/>
                </a:lnTo>
                <a:cubicBezTo>
                  <a:pt x="20391" y="21600"/>
                  <a:pt x="21600" y="20721"/>
                  <a:pt x="21600" y="19636"/>
                </a:cubicBezTo>
                <a:lnTo>
                  <a:pt x="21600" y="1964"/>
                </a:lnTo>
                <a:cubicBezTo>
                  <a:pt x="21600" y="879"/>
                  <a:pt x="20391" y="0"/>
                  <a:pt x="18900" y="0"/>
                </a:cubicBezTo>
                <a:moveTo>
                  <a:pt x="4050" y="3927"/>
                </a:moveTo>
                <a:lnTo>
                  <a:pt x="17550" y="3927"/>
                </a:lnTo>
                <a:lnTo>
                  <a:pt x="17550" y="17673"/>
                </a:lnTo>
                <a:lnTo>
                  <a:pt x="4050" y="17673"/>
                </a:lnTo>
                <a:cubicBezTo>
                  <a:pt x="4050" y="17673"/>
                  <a:pt x="4050" y="3927"/>
                  <a:pt x="4050" y="3927"/>
                </a:cubicBezTo>
                <a:close/>
                <a:moveTo>
                  <a:pt x="2700" y="18655"/>
                </a:moveTo>
                <a:lnTo>
                  <a:pt x="18900" y="18655"/>
                </a:lnTo>
                <a:lnTo>
                  <a:pt x="18900" y="2945"/>
                </a:lnTo>
                <a:lnTo>
                  <a:pt x="2700" y="2945"/>
                </a:lnTo>
                <a:cubicBezTo>
                  <a:pt x="2700" y="2945"/>
                  <a:pt x="2700" y="18655"/>
                  <a:pt x="2700" y="18655"/>
                </a:cubicBezTo>
                <a:close/>
                <a:moveTo>
                  <a:pt x="10125" y="2455"/>
                </a:moveTo>
                <a:lnTo>
                  <a:pt x="11475" y="2455"/>
                </a:lnTo>
                <a:cubicBezTo>
                  <a:pt x="11848" y="2455"/>
                  <a:pt x="12150" y="2235"/>
                  <a:pt x="12150" y="1964"/>
                </a:cubicBezTo>
                <a:cubicBezTo>
                  <a:pt x="12150" y="1692"/>
                  <a:pt x="11848" y="1473"/>
                  <a:pt x="11475" y="1473"/>
                </a:cubicBezTo>
                <a:lnTo>
                  <a:pt x="10125" y="1473"/>
                </a:lnTo>
                <a:cubicBezTo>
                  <a:pt x="9752" y="1473"/>
                  <a:pt x="9450" y="1692"/>
                  <a:pt x="9450" y="1964"/>
                </a:cubicBezTo>
                <a:cubicBezTo>
                  <a:pt x="9450" y="2235"/>
                  <a:pt x="9752" y="2455"/>
                  <a:pt x="10125" y="2455"/>
                </a:cubicBezTo>
                <a:moveTo>
                  <a:pt x="10800" y="19145"/>
                </a:moveTo>
                <a:cubicBezTo>
                  <a:pt x="10427" y="19145"/>
                  <a:pt x="10125" y="19366"/>
                  <a:pt x="10125" y="19636"/>
                </a:cubicBezTo>
                <a:cubicBezTo>
                  <a:pt x="10125" y="19908"/>
                  <a:pt x="10427" y="20127"/>
                  <a:pt x="10800" y="20127"/>
                </a:cubicBezTo>
                <a:cubicBezTo>
                  <a:pt x="11173" y="20127"/>
                  <a:pt x="11475" y="19908"/>
                  <a:pt x="11475" y="19636"/>
                </a:cubicBezTo>
                <a:cubicBezTo>
                  <a:pt x="11475" y="19366"/>
                  <a:pt x="11173" y="19145"/>
                  <a:pt x="10800" y="19145"/>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2" name="Shape 2645">
            <a:extLst>
              <a:ext uri="{FF2B5EF4-FFF2-40B4-BE49-F238E27FC236}">
                <a16:creationId xmlns:a16="http://schemas.microsoft.com/office/drawing/2014/main" xmlns="" id="{ECE33BA6-DC5B-AC47-915A-E5B59D2C4B35}"/>
              </a:ext>
            </a:extLst>
          </p:cNvPr>
          <p:cNvSpPr/>
          <p:nvPr userDrawn="1"/>
        </p:nvSpPr>
        <p:spPr>
          <a:xfrm>
            <a:off x="831428" y="4809612"/>
            <a:ext cx="393556" cy="214668"/>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3" name="Shape 2646">
            <a:extLst>
              <a:ext uri="{FF2B5EF4-FFF2-40B4-BE49-F238E27FC236}">
                <a16:creationId xmlns:a16="http://schemas.microsoft.com/office/drawing/2014/main" xmlns="" id="{33DF8E9A-8CD7-824A-B164-4563CFAB19B7}"/>
              </a:ext>
            </a:extLst>
          </p:cNvPr>
          <p:cNvSpPr/>
          <p:nvPr userDrawn="1"/>
        </p:nvSpPr>
        <p:spPr>
          <a:xfrm>
            <a:off x="6096000" y="1455307"/>
            <a:ext cx="393556" cy="295167"/>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1"/>
                  <a:pt x="7092" y="21600"/>
                  <a:pt x="7364" y="21600"/>
                </a:cubicBezTo>
                <a:lnTo>
                  <a:pt x="14236" y="21600"/>
                </a:lnTo>
                <a:cubicBezTo>
                  <a:pt x="14508" y="21600"/>
                  <a:pt x="14727" y="21381"/>
                  <a:pt x="14727" y="21109"/>
                </a:cubicBezTo>
                <a:cubicBezTo>
                  <a:pt x="14727" y="20838"/>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4" name="Shape 2677">
            <a:extLst>
              <a:ext uri="{FF2B5EF4-FFF2-40B4-BE49-F238E27FC236}">
                <a16:creationId xmlns:a16="http://schemas.microsoft.com/office/drawing/2014/main" xmlns="" id="{7EAEBF46-AAAC-374D-B7A2-DE63F45B6A33}"/>
              </a:ext>
            </a:extLst>
          </p:cNvPr>
          <p:cNvSpPr/>
          <p:nvPr userDrawn="1"/>
        </p:nvSpPr>
        <p:spPr>
          <a:xfrm>
            <a:off x="6113758" y="3091043"/>
            <a:ext cx="357780" cy="294971"/>
          </a:xfrm>
          <a:custGeom>
            <a:avLst/>
            <a:gdLst/>
            <a:ahLst/>
            <a:cxnLst>
              <a:cxn ang="0">
                <a:pos x="wd2" y="hd2"/>
              </a:cxn>
              <a:cxn ang="5400000">
                <a:pos x="wd2" y="hd2"/>
              </a:cxn>
              <a:cxn ang="10800000">
                <a:pos x="wd2" y="hd2"/>
              </a:cxn>
              <a:cxn ang="16200000">
                <a:pos x="wd2" y="hd2"/>
              </a:cxn>
            </a:cxnLst>
            <a:rect l="0" t="0" r="r" b="b"/>
            <a:pathLst>
              <a:path w="21600" h="21600" extrusionOk="0">
                <a:moveTo>
                  <a:pt x="15660" y="7855"/>
                </a:moveTo>
                <a:cubicBezTo>
                  <a:pt x="15362" y="7855"/>
                  <a:pt x="15120" y="8075"/>
                  <a:pt x="15120" y="8345"/>
                </a:cubicBezTo>
                <a:cubicBezTo>
                  <a:pt x="15120" y="8617"/>
                  <a:pt x="15362" y="8836"/>
                  <a:pt x="15660" y="8836"/>
                </a:cubicBezTo>
                <a:cubicBezTo>
                  <a:pt x="16555" y="8836"/>
                  <a:pt x="17280" y="9716"/>
                  <a:pt x="17280" y="10800"/>
                </a:cubicBezTo>
                <a:cubicBezTo>
                  <a:pt x="17280" y="11884"/>
                  <a:pt x="16555" y="12764"/>
                  <a:pt x="15660" y="12764"/>
                </a:cubicBezTo>
                <a:cubicBezTo>
                  <a:pt x="15362" y="12764"/>
                  <a:pt x="15120" y="12984"/>
                  <a:pt x="15120" y="13255"/>
                </a:cubicBezTo>
                <a:cubicBezTo>
                  <a:pt x="15120" y="13526"/>
                  <a:pt x="15362" y="13745"/>
                  <a:pt x="15660" y="13745"/>
                </a:cubicBezTo>
                <a:cubicBezTo>
                  <a:pt x="17151" y="13745"/>
                  <a:pt x="18360" y="12427"/>
                  <a:pt x="18360" y="10800"/>
                </a:cubicBezTo>
                <a:cubicBezTo>
                  <a:pt x="18360" y="9174"/>
                  <a:pt x="17151" y="7855"/>
                  <a:pt x="15660" y="7855"/>
                </a:cubicBezTo>
                <a:moveTo>
                  <a:pt x="18472" y="5611"/>
                </a:moveTo>
                <a:lnTo>
                  <a:pt x="18463" y="5625"/>
                </a:lnTo>
                <a:cubicBezTo>
                  <a:pt x="18383" y="5584"/>
                  <a:pt x="18296" y="5554"/>
                  <a:pt x="18198" y="5554"/>
                </a:cubicBezTo>
                <a:cubicBezTo>
                  <a:pt x="17900" y="5554"/>
                  <a:pt x="17660" y="5774"/>
                  <a:pt x="17660" y="6044"/>
                </a:cubicBezTo>
                <a:cubicBezTo>
                  <a:pt x="17660" y="6216"/>
                  <a:pt x="17763" y="6361"/>
                  <a:pt x="17910" y="6449"/>
                </a:cubicBezTo>
                <a:lnTo>
                  <a:pt x="17909" y="6451"/>
                </a:lnTo>
                <a:cubicBezTo>
                  <a:pt x="19460" y="7271"/>
                  <a:pt x="20520" y="8909"/>
                  <a:pt x="20520" y="10800"/>
                </a:cubicBezTo>
                <a:cubicBezTo>
                  <a:pt x="20520" y="12689"/>
                  <a:pt x="19463" y="14325"/>
                  <a:pt x="17915" y="15147"/>
                </a:cubicBezTo>
                <a:lnTo>
                  <a:pt x="17919" y="15152"/>
                </a:lnTo>
                <a:cubicBezTo>
                  <a:pt x="17771" y="15239"/>
                  <a:pt x="17668" y="15384"/>
                  <a:pt x="17668" y="15556"/>
                </a:cubicBezTo>
                <a:cubicBezTo>
                  <a:pt x="17668" y="15827"/>
                  <a:pt x="17910" y="16046"/>
                  <a:pt x="18208" y="16046"/>
                </a:cubicBezTo>
                <a:cubicBezTo>
                  <a:pt x="18306" y="16046"/>
                  <a:pt x="18393" y="16016"/>
                  <a:pt x="18473" y="15975"/>
                </a:cubicBezTo>
                <a:lnTo>
                  <a:pt x="18480" y="15985"/>
                </a:lnTo>
                <a:cubicBezTo>
                  <a:pt x="20338" y="14990"/>
                  <a:pt x="21600" y="13041"/>
                  <a:pt x="21600" y="10800"/>
                </a:cubicBezTo>
                <a:cubicBezTo>
                  <a:pt x="21600" y="8556"/>
                  <a:pt x="20334" y="6606"/>
                  <a:pt x="18472" y="5611"/>
                </a:cubicBezTo>
                <a:moveTo>
                  <a:pt x="11880" y="20121"/>
                </a:moveTo>
                <a:cubicBezTo>
                  <a:pt x="11880" y="20393"/>
                  <a:pt x="11637" y="20612"/>
                  <a:pt x="11337" y="20612"/>
                </a:cubicBezTo>
                <a:cubicBezTo>
                  <a:pt x="11181" y="20612"/>
                  <a:pt x="11043" y="20552"/>
                  <a:pt x="10944" y="20457"/>
                </a:cubicBezTo>
                <a:lnTo>
                  <a:pt x="10942" y="20459"/>
                </a:lnTo>
                <a:lnTo>
                  <a:pt x="10800" y="20342"/>
                </a:lnTo>
                <a:lnTo>
                  <a:pt x="10800" y="1256"/>
                </a:lnTo>
                <a:lnTo>
                  <a:pt x="10958" y="1126"/>
                </a:lnTo>
                <a:lnTo>
                  <a:pt x="10960" y="1127"/>
                </a:lnTo>
                <a:cubicBezTo>
                  <a:pt x="11058" y="1042"/>
                  <a:pt x="11190" y="988"/>
                  <a:pt x="11337" y="988"/>
                </a:cubicBezTo>
                <a:cubicBezTo>
                  <a:pt x="11637" y="988"/>
                  <a:pt x="11880" y="1208"/>
                  <a:pt x="11880" y="1480"/>
                </a:cubicBezTo>
                <a:cubicBezTo>
                  <a:pt x="11880" y="1480"/>
                  <a:pt x="11880" y="20121"/>
                  <a:pt x="11880" y="20121"/>
                </a:cubicBezTo>
                <a:close/>
                <a:moveTo>
                  <a:pt x="9720" y="19448"/>
                </a:moveTo>
                <a:lnTo>
                  <a:pt x="4320" y="14979"/>
                </a:lnTo>
                <a:lnTo>
                  <a:pt x="4320" y="6607"/>
                </a:lnTo>
                <a:lnTo>
                  <a:pt x="4561" y="6407"/>
                </a:lnTo>
                <a:lnTo>
                  <a:pt x="4560" y="6406"/>
                </a:lnTo>
                <a:lnTo>
                  <a:pt x="9720" y="2147"/>
                </a:lnTo>
                <a:cubicBezTo>
                  <a:pt x="9720" y="2147"/>
                  <a:pt x="9720" y="19448"/>
                  <a:pt x="9720" y="19448"/>
                </a:cubicBezTo>
                <a:close/>
                <a:moveTo>
                  <a:pt x="3240" y="14649"/>
                </a:moveTo>
                <a:cubicBezTo>
                  <a:pt x="2008" y="14285"/>
                  <a:pt x="1080" y="12700"/>
                  <a:pt x="1080" y="10800"/>
                </a:cubicBezTo>
                <a:cubicBezTo>
                  <a:pt x="1080" y="8900"/>
                  <a:pt x="2008" y="7316"/>
                  <a:pt x="3240" y="6952"/>
                </a:cubicBezTo>
                <a:cubicBezTo>
                  <a:pt x="3240" y="6952"/>
                  <a:pt x="3240" y="14649"/>
                  <a:pt x="3240" y="14649"/>
                </a:cubicBezTo>
                <a:close/>
                <a:moveTo>
                  <a:pt x="12966" y="1472"/>
                </a:moveTo>
                <a:cubicBezTo>
                  <a:pt x="12966" y="659"/>
                  <a:pt x="12238" y="0"/>
                  <a:pt x="11339" y="0"/>
                </a:cubicBezTo>
                <a:cubicBezTo>
                  <a:pt x="10879" y="0"/>
                  <a:pt x="10466" y="175"/>
                  <a:pt x="10170" y="451"/>
                </a:cubicBezTo>
                <a:lnTo>
                  <a:pt x="3565" y="5905"/>
                </a:lnTo>
                <a:cubicBezTo>
                  <a:pt x="1578" y="6051"/>
                  <a:pt x="0" y="8183"/>
                  <a:pt x="0" y="10800"/>
                </a:cubicBezTo>
                <a:cubicBezTo>
                  <a:pt x="0" y="13426"/>
                  <a:pt x="1588" y="15564"/>
                  <a:pt x="3585" y="15697"/>
                </a:cubicBezTo>
                <a:lnTo>
                  <a:pt x="10170" y="21148"/>
                </a:lnTo>
                <a:cubicBezTo>
                  <a:pt x="10466" y="21426"/>
                  <a:pt x="10879" y="21600"/>
                  <a:pt x="11339" y="21600"/>
                </a:cubicBezTo>
                <a:cubicBezTo>
                  <a:pt x="12238" y="21600"/>
                  <a:pt x="12966" y="20941"/>
                  <a:pt x="12966" y="20129"/>
                </a:cubicBezTo>
                <a:cubicBezTo>
                  <a:pt x="12966" y="20110"/>
                  <a:pt x="12961" y="20093"/>
                  <a:pt x="12960" y="20074"/>
                </a:cubicBezTo>
                <a:lnTo>
                  <a:pt x="12960" y="1527"/>
                </a:lnTo>
                <a:cubicBezTo>
                  <a:pt x="12961" y="1508"/>
                  <a:pt x="12966" y="1490"/>
                  <a:pt x="12966" y="1472"/>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5" name="Shape 2591">
            <a:extLst>
              <a:ext uri="{FF2B5EF4-FFF2-40B4-BE49-F238E27FC236}">
                <a16:creationId xmlns:a16="http://schemas.microsoft.com/office/drawing/2014/main" xmlns="" id="{0C4BE3BA-1D6F-984F-856A-6E4D1F62952F}"/>
              </a:ext>
            </a:extLst>
          </p:cNvPr>
          <p:cNvSpPr>
            <a:spLocks noChangeAspect="1"/>
          </p:cNvSpPr>
          <p:nvPr userDrawn="1"/>
        </p:nvSpPr>
        <p:spPr>
          <a:xfrm>
            <a:off x="6096000" y="4769460"/>
            <a:ext cx="393295" cy="294971"/>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rgbClr val="545454"/>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545454"/>
              </a:solidFill>
            </a:endParaRPr>
          </a:p>
        </p:txBody>
      </p:sp>
      <p:sp>
        <p:nvSpPr>
          <p:cNvPr id="67" name="Rectangle 66">
            <a:extLst>
              <a:ext uri="{FF2B5EF4-FFF2-40B4-BE49-F238E27FC236}">
                <a16:creationId xmlns:a16="http://schemas.microsoft.com/office/drawing/2014/main" xmlns="" id="{6D0BAACC-1A39-2945-969C-ABF078D15EE1}"/>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9" name="Text Placeholder 2">
            <a:extLst>
              <a:ext uri="{FF2B5EF4-FFF2-40B4-BE49-F238E27FC236}">
                <a16:creationId xmlns:a16="http://schemas.microsoft.com/office/drawing/2014/main" xmlns="" id="{3BB590FB-F91C-D943-8F11-185F792FCFDE}"/>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70" name="Text Placeholder 3">
            <a:extLst>
              <a:ext uri="{FF2B5EF4-FFF2-40B4-BE49-F238E27FC236}">
                <a16:creationId xmlns:a16="http://schemas.microsoft.com/office/drawing/2014/main" xmlns="" id="{C0BB3C9F-6C4C-F84C-86C8-D3F93052212B}"/>
              </a:ext>
            </a:extLst>
          </p:cNvPr>
          <p:cNvSpPr>
            <a:spLocks noGrp="1"/>
          </p:cNvSpPr>
          <p:nvPr>
            <p:ph type="body" sz="quarter" idx="14" hasCustomPrompt="1"/>
          </p:nvPr>
        </p:nvSpPr>
        <p:spPr>
          <a:xfrm>
            <a:off x="1429401" y="1808217"/>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71" name="Text Placeholder 3">
            <a:extLst>
              <a:ext uri="{FF2B5EF4-FFF2-40B4-BE49-F238E27FC236}">
                <a16:creationId xmlns:a16="http://schemas.microsoft.com/office/drawing/2014/main" xmlns="" id="{D88FD011-1A95-7E47-B13C-2AA4457B7814}"/>
              </a:ext>
            </a:extLst>
          </p:cNvPr>
          <p:cNvSpPr>
            <a:spLocks noGrp="1"/>
          </p:cNvSpPr>
          <p:nvPr>
            <p:ph type="body" sz="quarter" idx="15" hasCustomPrompt="1"/>
          </p:nvPr>
        </p:nvSpPr>
        <p:spPr>
          <a:xfrm>
            <a:off x="1429401" y="1429388"/>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2" name="Text Placeholder 3">
            <a:extLst>
              <a:ext uri="{FF2B5EF4-FFF2-40B4-BE49-F238E27FC236}">
                <a16:creationId xmlns:a16="http://schemas.microsoft.com/office/drawing/2014/main" xmlns="" id="{E1BFDB92-A2C6-2E4F-A36D-E0204B65ED3F}"/>
              </a:ext>
            </a:extLst>
          </p:cNvPr>
          <p:cNvSpPr>
            <a:spLocks noGrp="1"/>
          </p:cNvSpPr>
          <p:nvPr>
            <p:ph type="body" sz="quarter" idx="16" hasCustomPrompt="1"/>
          </p:nvPr>
        </p:nvSpPr>
        <p:spPr>
          <a:xfrm>
            <a:off x="6796058" y="1808217"/>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73" name="Text Placeholder 3">
            <a:extLst>
              <a:ext uri="{FF2B5EF4-FFF2-40B4-BE49-F238E27FC236}">
                <a16:creationId xmlns:a16="http://schemas.microsoft.com/office/drawing/2014/main" xmlns="" id="{D8FE58DF-BDBC-F94E-BB69-B578A9B596A7}"/>
              </a:ext>
            </a:extLst>
          </p:cNvPr>
          <p:cNvSpPr>
            <a:spLocks noGrp="1"/>
          </p:cNvSpPr>
          <p:nvPr>
            <p:ph type="body" sz="quarter" idx="17" hasCustomPrompt="1"/>
          </p:nvPr>
        </p:nvSpPr>
        <p:spPr>
          <a:xfrm>
            <a:off x="6796058" y="1429388"/>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4" name="Text Placeholder 3">
            <a:extLst>
              <a:ext uri="{FF2B5EF4-FFF2-40B4-BE49-F238E27FC236}">
                <a16:creationId xmlns:a16="http://schemas.microsoft.com/office/drawing/2014/main" xmlns="" id="{CDDBC11D-59A0-8541-97E3-C2856F2A3142}"/>
              </a:ext>
            </a:extLst>
          </p:cNvPr>
          <p:cNvSpPr>
            <a:spLocks noGrp="1"/>
          </p:cNvSpPr>
          <p:nvPr>
            <p:ph type="body" sz="quarter" idx="18" hasCustomPrompt="1"/>
          </p:nvPr>
        </p:nvSpPr>
        <p:spPr>
          <a:xfrm>
            <a:off x="1429401" y="3465565"/>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75" name="Text Placeholder 3">
            <a:extLst>
              <a:ext uri="{FF2B5EF4-FFF2-40B4-BE49-F238E27FC236}">
                <a16:creationId xmlns:a16="http://schemas.microsoft.com/office/drawing/2014/main" xmlns="" id="{4CF426E3-CCDA-C34E-BA17-A18AA7139DB6}"/>
              </a:ext>
            </a:extLst>
          </p:cNvPr>
          <p:cNvSpPr>
            <a:spLocks noGrp="1"/>
          </p:cNvSpPr>
          <p:nvPr>
            <p:ph type="body" sz="quarter" idx="19" hasCustomPrompt="1"/>
          </p:nvPr>
        </p:nvSpPr>
        <p:spPr>
          <a:xfrm>
            <a:off x="1429401" y="3086736"/>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6" name="Text Placeholder 3">
            <a:extLst>
              <a:ext uri="{FF2B5EF4-FFF2-40B4-BE49-F238E27FC236}">
                <a16:creationId xmlns:a16="http://schemas.microsoft.com/office/drawing/2014/main" xmlns="" id="{91A110F2-7244-6B4F-8FBC-F0A7202081BD}"/>
              </a:ext>
            </a:extLst>
          </p:cNvPr>
          <p:cNvSpPr>
            <a:spLocks noGrp="1"/>
          </p:cNvSpPr>
          <p:nvPr>
            <p:ph type="body" sz="quarter" idx="20" hasCustomPrompt="1"/>
          </p:nvPr>
        </p:nvSpPr>
        <p:spPr>
          <a:xfrm>
            <a:off x="6796058" y="3465565"/>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77" name="Text Placeholder 3">
            <a:extLst>
              <a:ext uri="{FF2B5EF4-FFF2-40B4-BE49-F238E27FC236}">
                <a16:creationId xmlns:a16="http://schemas.microsoft.com/office/drawing/2014/main" xmlns="" id="{266EF3CD-9984-CB4B-9639-32E467148FEB}"/>
              </a:ext>
            </a:extLst>
          </p:cNvPr>
          <p:cNvSpPr>
            <a:spLocks noGrp="1"/>
          </p:cNvSpPr>
          <p:nvPr>
            <p:ph type="body" sz="quarter" idx="21" hasCustomPrompt="1"/>
          </p:nvPr>
        </p:nvSpPr>
        <p:spPr>
          <a:xfrm>
            <a:off x="6796058" y="3086736"/>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8" name="Text Placeholder 3">
            <a:extLst>
              <a:ext uri="{FF2B5EF4-FFF2-40B4-BE49-F238E27FC236}">
                <a16:creationId xmlns:a16="http://schemas.microsoft.com/office/drawing/2014/main" xmlns="" id="{C2240E24-80FD-7E41-A1D4-217B31BF5FF1}"/>
              </a:ext>
            </a:extLst>
          </p:cNvPr>
          <p:cNvSpPr>
            <a:spLocks noGrp="1"/>
          </p:cNvSpPr>
          <p:nvPr>
            <p:ph type="body" sz="quarter" idx="22" hasCustomPrompt="1"/>
          </p:nvPr>
        </p:nvSpPr>
        <p:spPr>
          <a:xfrm>
            <a:off x="1429401" y="5148289"/>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79" name="Text Placeholder 3">
            <a:extLst>
              <a:ext uri="{FF2B5EF4-FFF2-40B4-BE49-F238E27FC236}">
                <a16:creationId xmlns:a16="http://schemas.microsoft.com/office/drawing/2014/main" xmlns="" id="{E14DBD58-5656-A346-AC83-319B244AA1F4}"/>
              </a:ext>
            </a:extLst>
          </p:cNvPr>
          <p:cNvSpPr>
            <a:spLocks noGrp="1"/>
          </p:cNvSpPr>
          <p:nvPr>
            <p:ph type="body" sz="quarter" idx="23" hasCustomPrompt="1"/>
          </p:nvPr>
        </p:nvSpPr>
        <p:spPr>
          <a:xfrm>
            <a:off x="1429401" y="4769460"/>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80" name="Text Placeholder 3">
            <a:extLst>
              <a:ext uri="{FF2B5EF4-FFF2-40B4-BE49-F238E27FC236}">
                <a16:creationId xmlns:a16="http://schemas.microsoft.com/office/drawing/2014/main" xmlns="" id="{3DBAE59F-E987-4C44-8F20-BD5499096ED6}"/>
              </a:ext>
            </a:extLst>
          </p:cNvPr>
          <p:cNvSpPr>
            <a:spLocks noGrp="1"/>
          </p:cNvSpPr>
          <p:nvPr>
            <p:ph type="body" sz="quarter" idx="24" hasCustomPrompt="1"/>
          </p:nvPr>
        </p:nvSpPr>
        <p:spPr>
          <a:xfrm>
            <a:off x="6796058" y="5148289"/>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81" name="Text Placeholder 3">
            <a:extLst>
              <a:ext uri="{FF2B5EF4-FFF2-40B4-BE49-F238E27FC236}">
                <a16:creationId xmlns:a16="http://schemas.microsoft.com/office/drawing/2014/main" xmlns="" id="{03A32625-904B-CF4E-95A7-3B8FAE05EC21}"/>
              </a:ext>
            </a:extLst>
          </p:cNvPr>
          <p:cNvSpPr>
            <a:spLocks noGrp="1"/>
          </p:cNvSpPr>
          <p:nvPr>
            <p:ph type="body" sz="quarter" idx="25" hasCustomPrompt="1"/>
          </p:nvPr>
        </p:nvSpPr>
        <p:spPr>
          <a:xfrm>
            <a:off x="6796058" y="4769460"/>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632744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latin typeface="+mj-lt"/>
              </a:defRPr>
            </a:lvl1pPr>
          </a:lstStyle>
          <a:p>
            <a:fld id="{F0E08217-1205-454D-BED2-2DE1CB7D797D}" type="slidenum">
              <a:rPr lang="en-US" smtClean="0"/>
              <a:pPr/>
              <a:t>‹#›</a:t>
            </a:fld>
            <a:endParaRPr lang="en-US" dirty="0"/>
          </a:p>
        </p:txBody>
      </p:sp>
      <p:pic>
        <p:nvPicPr>
          <p:cNvPr id="6" name="Picture 5">
            <a:extLst>
              <a:ext uri="{FF2B5EF4-FFF2-40B4-BE49-F238E27FC236}">
                <a16:creationId xmlns:a16="http://schemas.microsoft.com/office/drawing/2014/main" xmlns="" id="{2AEB9AE2-393D-4C49-B44C-B18FCB8C84FB}"/>
              </a:ext>
            </a:extLst>
          </p:cNvPr>
          <p:cNvPicPr>
            <a:picLocks noChangeAspect="1"/>
          </p:cNvPicPr>
          <p:nvPr userDrawn="1"/>
        </p:nvPicPr>
        <p:blipFill>
          <a:blip r:embed="rId35"/>
          <a:srcRect/>
          <a:stretch/>
        </p:blipFill>
        <p:spPr>
          <a:xfrm>
            <a:off x="9728555" y="6166484"/>
            <a:ext cx="2219960" cy="505333"/>
          </a:xfrm>
          <a:prstGeom prst="rect">
            <a:avLst/>
          </a:prstGeom>
        </p:spPr>
      </p:pic>
    </p:spTree>
    <p:extLst>
      <p:ext uri="{BB962C8B-B14F-4D97-AF65-F5344CB8AC3E}">
        <p14:creationId xmlns:p14="http://schemas.microsoft.com/office/powerpoint/2010/main" val="1203985310"/>
      </p:ext>
    </p:extLst>
  </p:cSld>
  <p:clrMap bg1="lt1" tx1="dk1" bg2="lt2" tx2="dk2" accent1="accent1" accent2="accent2" accent3="accent3" accent4="accent4" accent5="accent5" accent6="accent6" hlink="hlink" folHlink="folHlink"/>
  <p:sldLayoutIdLst>
    <p:sldLayoutId id="2147483673" r:id="rId1"/>
    <p:sldLayoutId id="2147483718" r:id="rId2"/>
    <p:sldLayoutId id="2147483717" r:id="rId3"/>
    <p:sldLayoutId id="2147483685" r:id="rId4"/>
    <p:sldLayoutId id="2147483686" r:id="rId5"/>
    <p:sldLayoutId id="2147483719" r:id="rId6"/>
    <p:sldLayoutId id="2147483688" r:id="rId7"/>
    <p:sldLayoutId id="2147483687" r:id="rId8"/>
    <p:sldLayoutId id="2147483695" r:id="rId9"/>
    <p:sldLayoutId id="2147483689" r:id="rId10"/>
    <p:sldLayoutId id="2147483690" r:id="rId11"/>
    <p:sldLayoutId id="2147483714" r:id="rId12"/>
    <p:sldLayoutId id="2147483691" r:id="rId13"/>
    <p:sldLayoutId id="2147483692" r:id="rId14"/>
    <p:sldLayoutId id="2147483693" r:id="rId15"/>
    <p:sldLayoutId id="2147483694" r:id="rId16"/>
    <p:sldLayoutId id="2147483716" r:id="rId17"/>
    <p:sldLayoutId id="2147483698" r:id="rId18"/>
    <p:sldLayoutId id="2147483696" r:id="rId19"/>
    <p:sldLayoutId id="2147483697" r:id="rId20"/>
    <p:sldLayoutId id="2147483699" r:id="rId21"/>
    <p:sldLayoutId id="2147483701" r:id="rId22"/>
    <p:sldLayoutId id="2147483702" r:id="rId23"/>
    <p:sldLayoutId id="2147483703" r:id="rId24"/>
    <p:sldLayoutId id="2147483704" r:id="rId25"/>
    <p:sldLayoutId id="2147483705" r:id="rId26"/>
    <p:sldLayoutId id="2147483706" r:id="rId27"/>
    <p:sldLayoutId id="2147483707" r:id="rId28"/>
    <p:sldLayoutId id="2147483709" r:id="rId29"/>
    <p:sldLayoutId id="2147483710" r:id="rId30"/>
    <p:sldLayoutId id="2147483711" r:id="rId31"/>
    <p:sldLayoutId id="2147483715" r:id="rId32"/>
  </p:sldLayoutIdLst>
  <p:txStyles>
    <p:titleStyle>
      <a:lvl1pPr algn="l" defTabSz="1219170" rtl="0" eaLnBrk="1" latinLnBrk="0" hangingPunct="1">
        <a:lnSpc>
          <a:spcPct val="90000"/>
        </a:lnSpc>
        <a:spcBef>
          <a:spcPct val="0"/>
        </a:spcBef>
        <a:buNone/>
        <a:defRPr sz="6000" b="0" i="1" kern="1200">
          <a:solidFill>
            <a:schemeClr val="tx1"/>
          </a:solidFill>
          <a:latin typeface="Arial Nova Cond Light" panose="020B0506020202020204" pitchFamily="34" charset="0"/>
          <a:ea typeface="+mj-ea"/>
          <a:cs typeface="Arial Nova Cond" panose="020F0502020204030204" pitchFamily="34" charset="0"/>
        </a:defRPr>
      </a:lvl1pPr>
    </p:titleStyle>
    <p:bodyStyle>
      <a:lvl1pPr marL="304793" indent="-304793" algn="l" defTabSz="1219170" rtl="0" eaLnBrk="1" latinLnBrk="0" hangingPunct="1">
        <a:lnSpc>
          <a:spcPct val="90000"/>
        </a:lnSpc>
        <a:spcBef>
          <a:spcPts val="1334"/>
        </a:spcBef>
        <a:buFont typeface="Arial" panose="020B0604020202020204" pitchFamily="34" charset="0"/>
        <a:buChar char="•"/>
        <a:defRPr sz="3733" b="0" i="0" kern="1200">
          <a:solidFill>
            <a:schemeClr val="tx1"/>
          </a:solidFill>
          <a:latin typeface="Arial Nova Cond Light" panose="020B0506020202020204" pitchFamily="34" charset="0"/>
          <a:ea typeface="+mn-ea"/>
          <a:cs typeface="Arial Nova Cond" panose="020F0502020204030204" pitchFamily="34" charset="0"/>
        </a:defRPr>
      </a:lvl1pPr>
      <a:lvl2pPr marL="914377" indent="-304793" algn="l" defTabSz="1219170" rtl="0" eaLnBrk="1" latinLnBrk="0" hangingPunct="1">
        <a:lnSpc>
          <a:spcPct val="90000"/>
        </a:lnSpc>
        <a:spcBef>
          <a:spcPts val="667"/>
        </a:spcBef>
        <a:buFont typeface="Arial" panose="020B0604020202020204" pitchFamily="34" charset="0"/>
        <a:buChar char="•"/>
        <a:defRPr sz="3200" b="0" i="0" kern="1200">
          <a:solidFill>
            <a:schemeClr val="tx1"/>
          </a:solidFill>
          <a:latin typeface="Arial Nova Cond Light" panose="020B0506020202020204" pitchFamily="34" charset="0"/>
          <a:ea typeface="+mn-ea"/>
          <a:cs typeface="Arial Nova Cond" panose="020F0502020204030204" pitchFamily="34" charset="0"/>
        </a:defRPr>
      </a:lvl2pPr>
      <a:lvl3pPr marL="1523962" indent="-304793" algn="l" defTabSz="1219170" rtl="0" eaLnBrk="1" latinLnBrk="0" hangingPunct="1">
        <a:lnSpc>
          <a:spcPct val="90000"/>
        </a:lnSpc>
        <a:spcBef>
          <a:spcPts val="667"/>
        </a:spcBef>
        <a:buFont typeface="Arial" panose="020B0604020202020204" pitchFamily="34" charset="0"/>
        <a:buChar char="•"/>
        <a:defRPr sz="2667" b="0" i="0" kern="1200">
          <a:solidFill>
            <a:schemeClr val="tx1"/>
          </a:solidFill>
          <a:latin typeface="Arial Nova Cond Light" panose="020B0506020202020204" pitchFamily="34" charset="0"/>
          <a:ea typeface="+mn-ea"/>
          <a:cs typeface="Arial Nova Cond" panose="020F0502020204030204" pitchFamily="34" charset="0"/>
        </a:defRPr>
      </a:lvl3pPr>
      <a:lvl4pPr marL="2133547" indent="-304793"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Arial Nova Cond Light" panose="020B0506020202020204" pitchFamily="34" charset="0"/>
          <a:ea typeface="+mn-ea"/>
          <a:cs typeface="Arial Nova Cond" panose="020F0502020204030204" pitchFamily="34" charset="0"/>
        </a:defRPr>
      </a:lvl4pPr>
      <a:lvl5pPr marL="2743132" indent="-304793"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Arial Nova Cond Light" panose="020B0506020202020204" pitchFamily="34" charset="0"/>
          <a:ea typeface="+mn-ea"/>
          <a:cs typeface="Arial Nova Cond" panose="020F050202020403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5"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4"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5.png"/><Relationship Id="rId1" Type="http://schemas.openxmlformats.org/officeDocument/2006/relationships/slideLayout" Target="../slideLayouts/slideLayout11.xml"/><Relationship Id="rId6" Type="http://schemas.openxmlformats.org/officeDocument/2006/relationships/hyperlink" Target="http://www.vaispine.com/our-practice/img_2013/" TargetMode="External"/><Relationship Id="rId5" Type="http://schemas.openxmlformats.org/officeDocument/2006/relationships/image" Target="../media/image13.jpg"/><Relationship Id="rId4" Type="http://schemas.openxmlformats.org/officeDocument/2006/relationships/hyperlink" Target="http://asm-design.com/tag/kidspac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5.pn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5.png"/><Relationship Id="rId1" Type="http://schemas.openxmlformats.org/officeDocument/2006/relationships/slideLayout" Target="../slideLayouts/slideLayout11.xml"/><Relationship Id="rId6" Type="http://schemas.openxmlformats.org/officeDocument/2006/relationships/image" Target="../media/image25.jpeg"/><Relationship Id="rId5" Type="http://schemas.openxmlformats.org/officeDocument/2006/relationships/image" Target="../media/image24.tiff"/><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hyperlink" Target="https://achurchforstarvingartists.wordpress.com/2017/09/14/the-most-important-committee-in-a-church-is/" TargetMode="External"/><Relationship Id="rId2" Type="http://schemas.openxmlformats.org/officeDocument/2006/relationships/image" Target="../media/image28.jpg"/><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6.1"/><Relationship Id="rId2" Type="http://schemas.openxmlformats.org/officeDocument/2006/relationships/image" Target="../media/image5.png"/><Relationship Id="rId1" Type="http://schemas.openxmlformats.org/officeDocument/2006/relationships/slideLayout" Target="../slideLayouts/slideLayout22.xml"/><Relationship Id="rId4" Type="http://schemas.openxmlformats.org/officeDocument/2006/relationships/hyperlink" Target="https://www.rawpixel.com/image/380195/closeup-doctor-checking-patient-daily-report-checklist"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exclusions.oig.hhs.gov/" TargetMode="External"/><Relationship Id="rId2" Type="http://schemas.openxmlformats.org/officeDocument/2006/relationships/image" Target="../media/image5.png"/><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tiff"/></Relationships>
</file>

<file path=ppt/slides/_rels/slide2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5.png"/><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hyperlink" Target="https://www.cdc.gov/vaccines/hcp/admin/storage/toolkit/storage-handling-toolkit.pdf" TargetMode="External"/><Relationship Id="rId4" Type="http://schemas.openxmlformats.org/officeDocument/2006/relationships/image" Target="../media/image43.tiff"/></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50.tiff"/><Relationship Id="rId4" Type="http://schemas.openxmlformats.org/officeDocument/2006/relationships/image" Target="../media/image49.tiff"/></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eeoc.gov/wysk/what-you-should-know-about-covid-19-and-ada-rehabilitation-act-and-other-eeo-laws" TargetMode="Externa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hyperlink" Target="mailto:khill@thecomplianceteam.org" TargetMode="External"/><Relationship Id="rId2" Type="http://schemas.openxmlformats.org/officeDocument/2006/relationships/image" Target="../media/image57.jp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5.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7BECD9E-BC41-D344-962B-3090140364C1}"/>
              </a:ext>
            </a:extLst>
          </p:cNvPr>
          <p:cNvPicPr>
            <a:picLocks noChangeAspect="1"/>
          </p:cNvPicPr>
          <p:nvPr/>
        </p:nvPicPr>
        <p:blipFill>
          <a:blip r:embed="rId2"/>
          <a:stretch>
            <a:fillRect/>
          </a:stretch>
        </p:blipFill>
        <p:spPr>
          <a:xfrm rot="10800000" flipH="1" flipV="1">
            <a:off x="1139687" y="4047711"/>
            <a:ext cx="1781258" cy="1736863"/>
          </a:xfrm>
          <a:prstGeom prst="rect">
            <a:avLst/>
          </a:prstGeom>
        </p:spPr>
      </p:pic>
      <p:sp>
        <p:nvSpPr>
          <p:cNvPr id="2" name="TextBox 1">
            <a:extLst>
              <a:ext uri="{FF2B5EF4-FFF2-40B4-BE49-F238E27FC236}">
                <a16:creationId xmlns:a16="http://schemas.microsoft.com/office/drawing/2014/main" xmlns="" id="{3AF256CB-D7BD-B74C-9420-3C7EA22C0B66}"/>
              </a:ext>
            </a:extLst>
          </p:cNvPr>
          <p:cNvSpPr txBox="1"/>
          <p:nvPr/>
        </p:nvSpPr>
        <p:spPr>
          <a:xfrm>
            <a:off x="2090278" y="1865389"/>
            <a:ext cx="7770910" cy="707886"/>
          </a:xfrm>
          <a:prstGeom prst="rect">
            <a:avLst/>
          </a:prstGeom>
          <a:noFill/>
          <a:ln w="38100">
            <a:solidFill>
              <a:srgbClr val="3262AA"/>
            </a:solidFill>
          </a:ln>
        </p:spPr>
        <p:txBody>
          <a:bodyPr wrap="none" rtlCol="0">
            <a:spAutoFit/>
          </a:bodyPr>
          <a:lstStyle/>
          <a:p>
            <a:pPr algn="ctr"/>
            <a:r>
              <a:rPr lang="en-US" sz="4000" dirty="0">
                <a:latin typeface="Arial Nova" panose="020B0504020202020204" pitchFamily="34" charset="0"/>
              </a:rPr>
              <a:t>    Staying Compliant in your RHC</a:t>
            </a:r>
          </a:p>
        </p:txBody>
      </p:sp>
      <p:sp>
        <p:nvSpPr>
          <p:cNvPr id="3" name="TextBox 2">
            <a:extLst>
              <a:ext uri="{FF2B5EF4-FFF2-40B4-BE49-F238E27FC236}">
                <a16:creationId xmlns:a16="http://schemas.microsoft.com/office/drawing/2014/main" xmlns="" id="{246390DB-5DB0-E949-B118-9579A336BD7D}"/>
              </a:ext>
            </a:extLst>
          </p:cNvPr>
          <p:cNvSpPr txBox="1"/>
          <p:nvPr/>
        </p:nvSpPr>
        <p:spPr>
          <a:xfrm>
            <a:off x="993912" y="5300870"/>
            <a:ext cx="1402948" cy="369332"/>
          </a:xfrm>
          <a:prstGeom prst="rect">
            <a:avLst/>
          </a:prstGeom>
          <a:noFill/>
        </p:spPr>
        <p:txBody>
          <a:bodyPr wrap="none" rtlCol="0">
            <a:spAutoFit/>
          </a:bodyPr>
          <a:lstStyle/>
          <a:p>
            <a:r>
              <a:rPr lang="en-US" dirty="0"/>
              <a:t>July 27, 2022</a:t>
            </a:r>
          </a:p>
        </p:txBody>
      </p:sp>
      <p:pic>
        <p:nvPicPr>
          <p:cNvPr id="5" name="Picture 4" descr="Logo, company name&#10;&#10;Description automatically generated">
            <a:extLst>
              <a:ext uri="{FF2B5EF4-FFF2-40B4-BE49-F238E27FC236}">
                <a16:creationId xmlns:a16="http://schemas.microsoft.com/office/drawing/2014/main" xmlns="" id="{91C054E9-437E-29B8-4AAB-A29100F69617}"/>
              </a:ext>
            </a:extLst>
          </p:cNvPr>
          <p:cNvPicPr>
            <a:picLocks noChangeAspect="1"/>
          </p:cNvPicPr>
          <p:nvPr/>
        </p:nvPicPr>
        <p:blipFill>
          <a:blip r:embed="rId3"/>
          <a:stretch>
            <a:fillRect/>
          </a:stretch>
        </p:blipFill>
        <p:spPr>
          <a:xfrm>
            <a:off x="4241800" y="2692400"/>
            <a:ext cx="3708400" cy="1473200"/>
          </a:xfrm>
          <a:prstGeom prst="rect">
            <a:avLst/>
          </a:prstGeom>
        </p:spPr>
      </p:pic>
    </p:spTree>
    <p:extLst>
      <p:ext uri="{BB962C8B-B14F-4D97-AF65-F5344CB8AC3E}">
        <p14:creationId xmlns:p14="http://schemas.microsoft.com/office/powerpoint/2010/main" val="2554708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CDD8F2A-7587-A746-87BE-7968DDD94B67}"/>
              </a:ext>
            </a:extLst>
          </p:cNvPr>
          <p:cNvSpPr>
            <a:spLocks noGrp="1"/>
          </p:cNvSpPr>
          <p:nvPr>
            <p:ph type="body" sz="quarter" idx="10"/>
          </p:nvPr>
        </p:nvSpPr>
        <p:spPr/>
        <p:txBody>
          <a:bodyPr>
            <a:normAutofit fontScale="77500" lnSpcReduction="20000"/>
          </a:bodyPr>
          <a:lstStyle/>
          <a:p>
            <a:r>
              <a:rPr lang="en-US" dirty="0"/>
              <a:t>The Entrance</a:t>
            </a:r>
          </a:p>
        </p:txBody>
      </p:sp>
      <p:grpSp>
        <p:nvGrpSpPr>
          <p:cNvPr id="4" name="Group 3">
            <a:extLst>
              <a:ext uri="{FF2B5EF4-FFF2-40B4-BE49-F238E27FC236}">
                <a16:creationId xmlns:a16="http://schemas.microsoft.com/office/drawing/2014/main" xmlns="" id="{18946306-020F-394B-B818-5D1B4811E7D1}"/>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B9E012EB-23CA-A546-95A3-456C5EAE3F74}"/>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B49E7BC4-2527-B547-8AAD-7CAC925E8890}"/>
                </a:ext>
              </a:extLst>
            </p:cNvPr>
            <p:cNvPicPr>
              <a:picLocks noChangeAspect="1"/>
            </p:cNvPicPr>
            <p:nvPr/>
          </p:nvPicPr>
          <p:blipFill>
            <a:blip r:embed="rId2"/>
            <a:srcRect/>
            <a:stretch/>
          </p:blipFill>
          <p:spPr>
            <a:xfrm>
              <a:off x="8804759" y="686370"/>
              <a:ext cx="698500" cy="698500"/>
            </a:xfrm>
            <a:prstGeom prst="rect">
              <a:avLst/>
            </a:prstGeom>
          </p:spPr>
        </p:pic>
      </p:grpSp>
      <p:sp>
        <p:nvSpPr>
          <p:cNvPr id="8" name="Text Placeholder 2">
            <a:extLst>
              <a:ext uri="{FF2B5EF4-FFF2-40B4-BE49-F238E27FC236}">
                <a16:creationId xmlns:a16="http://schemas.microsoft.com/office/drawing/2014/main" xmlns="" id="{16E9173A-2974-2149-A7AB-7CC78D119FCC}"/>
              </a:ext>
            </a:extLst>
          </p:cNvPr>
          <p:cNvSpPr>
            <a:spLocks noGrp="1"/>
          </p:cNvSpPr>
          <p:nvPr>
            <p:ph type="body" sz="quarter" idx="14"/>
          </p:nvPr>
        </p:nvSpPr>
        <p:spPr>
          <a:xfrm>
            <a:off x="5108422" y="2866767"/>
            <a:ext cx="6354235" cy="2693111"/>
          </a:xfrm>
        </p:spPr>
        <p:txBody>
          <a:bodyPr/>
          <a:lstStyle/>
          <a:p>
            <a:pPr algn="ctr"/>
            <a:r>
              <a:rPr lang="en-US" sz="3600" b="1" dirty="0">
                <a:solidFill>
                  <a:srgbClr val="3262AA"/>
                </a:solidFill>
                <a:latin typeface="Arial Nova" panose="020B0504020202020204" pitchFamily="34" charset="0"/>
              </a:rPr>
              <a:t>Posted Hours of </a:t>
            </a:r>
            <a:br>
              <a:rPr lang="en-US" sz="3600" b="1" dirty="0">
                <a:solidFill>
                  <a:srgbClr val="3262AA"/>
                </a:solidFill>
                <a:latin typeface="Arial Nova" panose="020B0504020202020204" pitchFamily="34" charset="0"/>
              </a:rPr>
            </a:br>
            <a:r>
              <a:rPr lang="en-US" sz="3600" b="1" dirty="0">
                <a:solidFill>
                  <a:srgbClr val="3262AA"/>
                </a:solidFill>
                <a:latin typeface="Arial Nova" panose="020B0504020202020204" pitchFamily="34" charset="0"/>
              </a:rPr>
              <a:t>Operation</a:t>
            </a:r>
          </a:p>
        </p:txBody>
      </p:sp>
      <p:pic>
        <p:nvPicPr>
          <p:cNvPr id="9" name="Picture 8">
            <a:extLst>
              <a:ext uri="{FF2B5EF4-FFF2-40B4-BE49-F238E27FC236}">
                <a16:creationId xmlns:a16="http://schemas.microsoft.com/office/drawing/2014/main" xmlns="" id="{58B378D9-EB98-F148-B86E-49F38EC55281}"/>
              </a:ext>
            </a:extLst>
          </p:cNvPr>
          <p:cNvPicPr>
            <a:picLocks noChangeAspect="1"/>
          </p:cNvPicPr>
          <p:nvPr/>
        </p:nvPicPr>
        <p:blipFill rotWithShape="1">
          <a:blip r:embed="rId3"/>
          <a:srcRect l="1456" r="14310"/>
          <a:stretch/>
        </p:blipFill>
        <p:spPr>
          <a:xfrm>
            <a:off x="1605997" y="1637866"/>
            <a:ext cx="3502425" cy="4027112"/>
          </a:xfrm>
          <a:prstGeom prst="rect">
            <a:avLst/>
          </a:prstGeom>
          <a:ln w="38100">
            <a:solidFill>
              <a:srgbClr val="3262AA"/>
            </a:solidFill>
          </a:ln>
          <a:effectLst>
            <a:reflection blurRad="12700" stA="25000" endPos="17000" dir="5400000" sy="-100000" algn="bl" rotWithShape="0"/>
          </a:effectLst>
        </p:spPr>
      </p:pic>
      <p:sp>
        <p:nvSpPr>
          <p:cNvPr id="3" name="Rectangle 2">
            <a:extLst>
              <a:ext uri="{FF2B5EF4-FFF2-40B4-BE49-F238E27FC236}">
                <a16:creationId xmlns:a16="http://schemas.microsoft.com/office/drawing/2014/main" xmlns="" id="{C4D84AD1-D07C-C749-B450-FFCA28DE639E}"/>
              </a:ext>
            </a:extLst>
          </p:cNvPr>
          <p:cNvSpPr/>
          <p:nvPr/>
        </p:nvSpPr>
        <p:spPr>
          <a:xfrm>
            <a:off x="2517354" y="4731026"/>
            <a:ext cx="1676960" cy="489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9593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CDD8F2A-7587-A746-87BE-7968DDD94B67}"/>
              </a:ext>
            </a:extLst>
          </p:cNvPr>
          <p:cNvSpPr>
            <a:spLocks noGrp="1"/>
          </p:cNvSpPr>
          <p:nvPr>
            <p:ph type="body" sz="quarter" idx="10"/>
          </p:nvPr>
        </p:nvSpPr>
        <p:spPr/>
        <p:txBody>
          <a:bodyPr>
            <a:normAutofit fontScale="77500" lnSpcReduction="20000"/>
          </a:bodyPr>
          <a:lstStyle/>
          <a:p>
            <a:r>
              <a:rPr lang="en-US" dirty="0"/>
              <a:t>The Waiting Room</a:t>
            </a:r>
          </a:p>
        </p:txBody>
      </p:sp>
      <p:grpSp>
        <p:nvGrpSpPr>
          <p:cNvPr id="4" name="Group 3">
            <a:extLst>
              <a:ext uri="{FF2B5EF4-FFF2-40B4-BE49-F238E27FC236}">
                <a16:creationId xmlns:a16="http://schemas.microsoft.com/office/drawing/2014/main" xmlns="" id="{18946306-020F-394B-B818-5D1B4811E7D1}"/>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B9E012EB-23CA-A546-95A3-456C5EAE3F74}"/>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B49E7BC4-2527-B547-8AAD-7CAC925E8890}"/>
                </a:ext>
              </a:extLst>
            </p:cNvPr>
            <p:cNvPicPr>
              <a:picLocks noChangeAspect="1"/>
            </p:cNvPicPr>
            <p:nvPr/>
          </p:nvPicPr>
          <p:blipFill>
            <a:blip r:embed="rId2"/>
            <a:srcRect/>
            <a:stretch/>
          </p:blipFill>
          <p:spPr>
            <a:xfrm>
              <a:off x="8804759" y="686370"/>
              <a:ext cx="698500" cy="698500"/>
            </a:xfrm>
            <a:prstGeom prst="rect">
              <a:avLst/>
            </a:prstGeom>
          </p:spPr>
        </p:pic>
      </p:grpSp>
      <p:pic>
        <p:nvPicPr>
          <p:cNvPr id="12" name="Picture 11" descr="A picture containing indoor, floor, furniture, cluttered&#10;&#10;Description automatically generated">
            <a:extLst>
              <a:ext uri="{FF2B5EF4-FFF2-40B4-BE49-F238E27FC236}">
                <a16:creationId xmlns:a16="http://schemas.microsoft.com/office/drawing/2014/main" xmlns="" id="{22F29D2B-3ACD-458B-9ACA-EE9B05AFF1ED}"/>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r="12502"/>
          <a:stretch/>
        </p:blipFill>
        <p:spPr>
          <a:xfrm>
            <a:off x="6361043" y="1749559"/>
            <a:ext cx="4805303" cy="3657600"/>
          </a:xfrm>
          <a:prstGeom prst="rect">
            <a:avLst/>
          </a:prstGeom>
          <a:ln w="38100">
            <a:solidFill>
              <a:schemeClr val="accent1"/>
            </a:solidFill>
          </a:ln>
          <a:effectLst>
            <a:reflection blurRad="12700" stA="25000" endPos="17000" dir="5400000" sy="-100000" algn="bl" rotWithShape="0"/>
          </a:effectLst>
        </p:spPr>
      </p:pic>
      <p:pic>
        <p:nvPicPr>
          <p:cNvPr id="24" name="Picture 23" descr="A picture containing wall, indoor, floor, bedroom&#10;&#10;Description automatically generated">
            <a:extLst>
              <a:ext uri="{FF2B5EF4-FFF2-40B4-BE49-F238E27FC236}">
                <a16:creationId xmlns:a16="http://schemas.microsoft.com/office/drawing/2014/main" xmlns="" id="{EDC44BCB-96AE-47D4-843F-98FA00EB140D}"/>
              </a:ext>
            </a:extLst>
          </p:cNvPr>
          <p:cNvPicPr>
            <a:picLocks noChangeAspect="1"/>
          </p:cNvPicPr>
          <p:nvPr/>
        </p:nvPicPr>
        <p:blipFill rotWithShape="1">
          <a:blip r:embed="rId5">
            <a:extLst>
              <a:ext uri="{837473B0-CC2E-450A-ABE3-18F120FF3D39}">
                <a1611:picAttrSrcUrl xmlns:a1611="http://schemas.microsoft.com/office/drawing/2016/11/main" xmlns="" r:id="rId6"/>
              </a:ext>
            </a:extLst>
          </a:blip>
          <a:srcRect r="1589"/>
          <a:stretch/>
        </p:blipFill>
        <p:spPr>
          <a:xfrm>
            <a:off x="1025653" y="1735274"/>
            <a:ext cx="4805303" cy="3654543"/>
          </a:xfrm>
          <a:prstGeom prst="rect">
            <a:avLst/>
          </a:prstGeom>
          <a:ln w="38100">
            <a:solidFill>
              <a:schemeClr val="accent1"/>
            </a:solidFill>
          </a:ln>
          <a:effectLst>
            <a:reflection blurRad="12700" stA="25000" endPos="17000" dir="5400000" sy="-100000" algn="bl" rotWithShape="0"/>
          </a:effectLst>
        </p:spPr>
      </p:pic>
    </p:spTree>
    <p:extLst>
      <p:ext uri="{BB962C8B-B14F-4D97-AF65-F5344CB8AC3E}">
        <p14:creationId xmlns:p14="http://schemas.microsoft.com/office/powerpoint/2010/main" val="3426437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CDD8F2A-7587-A746-87BE-7968DDD94B67}"/>
              </a:ext>
            </a:extLst>
          </p:cNvPr>
          <p:cNvSpPr>
            <a:spLocks noGrp="1"/>
          </p:cNvSpPr>
          <p:nvPr>
            <p:ph type="body" sz="quarter" idx="10"/>
          </p:nvPr>
        </p:nvSpPr>
        <p:spPr/>
        <p:txBody>
          <a:bodyPr>
            <a:normAutofit fontScale="62500" lnSpcReduction="20000"/>
          </a:bodyPr>
          <a:lstStyle/>
          <a:p>
            <a:r>
              <a:rPr lang="en-US" dirty="0"/>
              <a:t>The Exam Rooms and Patient Bathroom</a:t>
            </a:r>
          </a:p>
        </p:txBody>
      </p:sp>
      <p:grpSp>
        <p:nvGrpSpPr>
          <p:cNvPr id="4" name="Group 3">
            <a:extLst>
              <a:ext uri="{FF2B5EF4-FFF2-40B4-BE49-F238E27FC236}">
                <a16:creationId xmlns:a16="http://schemas.microsoft.com/office/drawing/2014/main" xmlns="" id="{18946306-020F-394B-B818-5D1B4811E7D1}"/>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B9E012EB-23CA-A546-95A3-456C5EAE3F74}"/>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B49E7BC4-2527-B547-8AAD-7CAC925E8890}"/>
                </a:ext>
              </a:extLst>
            </p:cNvPr>
            <p:cNvPicPr>
              <a:picLocks noChangeAspect="1"/>
            </p:cNvPicPr>
            <p:nvPr/>
          </p:nvPicPr>
          <p:blipFill>
            <a:blip r:embed="rId2"/>
            <a:srcRect/>
            <a:stretch/>
          </p:blipFill>
          <p:spPr>
            <a:xfrm>
              <a:off x="8804759" y="686370"/>
              <a:ext cx="698500" cy="698500"/>
            </a:xfrm>
            <a:prstGeom prst="rect">
              <a:avLst/>
            </a:prstGeom>
          </p:spPr>
        </p:pic>
      </p:grpSp>
      <p:pic>
        <p:nvPicPr>
          <p:cNvPr id="8" name="Picture 7">
            <a:extLst>
              <a:ext uri="{FF2B5EF4-FFF2-40B4-BE49-F238E27FC236}">
                <a16:creationId xmlns:a16="http://schemas.microsoft.com/office/drawing/2014/main" xmlns="" id="{AC531820-DFC4-E643-835D-1A5C3624C7E3}"/>
              </a:ext>
              <a:ext uri="{C183D7F6-B498-43B3-948B-1728B52AA6E4}">
                <adec:decorative xmlns:adec="http://schemas.microsoft.com/office/drawing/2017/decorative" xmlns="" val="1"/>
              </a:ext>
            </a:extLst>
          </p:cNvPr>
          <p:cNvPicPr>
            <a:picLocks noChangeAspect="1"/>
          </p:cNvPicPr>
          <p:nvPr/>
        </p:nvPicPr>
        <p:blipFill rotWithShape="1">
          <a:blip r:embed="rId3"/>
          <a:srcRect t="9905"/>
          <a:stretch/>
        </p:blipFill>
        <p:spPr>
          <a:xfrm>
            <a:off x="672666" y="2057400"/>
            <a:ext cx="5134802" cy="3427783"/>
          </a:xfrm>
          <a:prstGeom prst="rect">
            <a:avLst/>
          </a:prstGeom>
          <a:ln w="38100">
            <a:solidFill>
              <a:srgbClr val="3262AA"/>
            </a:solidFill>
          </a:ln>
          <a:effectLst>
            <a:reflection blurRad="12700" stA="25000" endPos="17000" dir="5400000" sy="-100000" algn="bl" rotWithShape="0"/>
          </a:effectLst>
        </p:spPr>
      </p:pic>
      <p:pic>
        <p:nvPicPr>
          <p:cNvPr id="10" name="Picture 9">
            <a:extLst>
              <a:ext uri="{FF2B5EF4-FFF2-40B4-BE49-F238E27FC236}">
                <a16:creationId xmlns:a16="http://schemas.microsoft.com/office/drawing/2014/main" xmlns="" id="{15909283-FABB-2A44-87B5-10BFA9CEBE2D}"/>
              </a:ext>
            </a:extLst>
          </p:cNvPr>
          <p:cNvPicPr>
            <a:picLocks noChangeAspect="1"/>
          </p:cNvPicPr>
          <p:nvPr/>
        </p:nvPicPr>
        <p:blipFill rotWithShape="1">
          <a:blip r:embed="rId4"/>
          <a:srcRect l="719" r="-521" b="16808"/>
          <a:stretch/>
        </p:blipFill>
        <p:spPr>
          <a:xfrm>
            <a:off x="6301459" y="2057400"/>
            <a:ext cx="5138928" cy="3422639"/>
          </a:xfrm>
          <a:prstGeom prst="rect">
            <a:avLst/>
          </a:prstGeom>
          <a:ln w="38100">
            <a:solidFill>
              <a:srgbClr val="3262AA"/>
            </a:solidFill>
          </a:ln>
          <a:effectLst>
            <a:reflection blurRad="12700" stA="25000" endPos="17000" dir="5400000" sy="-100000" algn="bl" rotWithShape="0"/>
          </a:effectLst>
        </p:spPr>
      </p:pic>
    </p:spTree>
    <p:extLst>
      <p:ext uri="{BB962C8B-B14F-4D97-AF65-F5344CB8AC3E}">
        <p14:creationId xmlns:p14="http://schemas.microsoft.com/office/powerpoint/2010/main" val="680813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xmlns="" id="{FA8591CB-E9D8-C44A-A512-C9B3C7AB2EFA}"/>
              </a:ext>
            </a:extLst>
          </p:cNvPr>
          <p:cNvPicPr>
            <a:picLocks noChangeAspect="1" noChangeArrowheads="1"/>
          </p:cNvPicPr>
          <p:nvPr/>
        </p:nvPicPr>
        <p:blipFill rotWithShape="1">
          <a:blip r:embed="rId2"/>
          <a:srcRect b="6637"/>
          <a:stretch/>
        </p:blipFill>
        <p:spPr bwMode="auto">
          <a:xfrm>
            <a:off x="6757945" y="3642759"/>
            <a:ext cx="2745798" cy="2416136"/>
          </a:xfrm>
          <a:prstGeom prst="rect">
            <a:avLst/>
          </a:prstGeom>
          <a:noFill/>
          <a:effectLst>
            <a:reflection blurRad="12700" stA="25000" endPos="17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xmlns="" id="{4CDD8F2A-7587-A746-87BE-7968DDD94B67}"/>
              </a:ext>
            </a:extLst>
          </p:cNvPr>
          <p:cNvSpPr>
            <a:spLocks noGrp="1"/>
          </p:cNvSpPr>
          <p:nvPr>
            <p:ph type="body" sz="quarter" idx="10"/>
          </p:nvPr>
        </p:nvSpPr>
        <p:spPr/>
        <p:txBody>
          <a:bodyPr>
            <a:normAutofit fontScale="77500" lnSpcReduction="20000"/>
          </a:bodyPr>
          <a:lstStyle/>
          <a:p>
            <a:r>
              <a:rPr lang="en-US" dirty="0"/>
              <a:t>Biohazard Containers</a:t>
            </a:r>
          </a:p>
        </p:txBody>
      </p:sp>
      <p:grpSp>
        <p:nvGrpSpPr>
          <p:cNvPr id="4" name="Group 3">
            <a:extLst>
              <a:ext uri="{FF2B5EF4-FFF2-40B4-BE49-F238E27FC236}">
                <a16:creationId xmlns:a16="http://schemas.microsoft.com/office/drawing/2014/main" xmlns="" id="{18946306-020F-394B-B818-5D1B4811E7D1}"/>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B9E012EB-23CA-A546-95A3-456C5EAE3F74}"/>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B49E7BC4-2527-B547-8AAD-7CAC925E8890}"/>
                </a:ext>
              </a:extLst>
            </p:cNvPr>
            <p:cNvPicPr>
              <a:picLocks noChangeAspect="1"/>
            </p:cNvPicPr>
            <p:nvPr/>
          </p:nvPicPr>
          <p:blipFill>
            <a:blip r:embed="rId3"/>
            <a:srcRect/>
            <a:stretch/>
          </p:blipFill>
          <p:spPr>
            <a:xfrm>
              <a:off x="8804759" y="686370"/>
              <a:ext cx="698500" cy="698500"/>
            </a:xfrm>
            <a:prstGeom prst="rect">
              <a:avLst/>
            </a:prstGeom>
          </p:spPr>
        </p:pic>
      </p:grpSp>
      <p:pic>
        <p:nvPicPr>
          <p:cNvPr id="12" name="Picture 1" descr="page21image14824240">
            <a:extLst>
              <a:ext uri="{FF2B5EF4-FFF2-40B4-BE49-F238E27FC236}">
                <a16:creationId xmlns:a16="http://schemas.microsoft.com/office/drawing/2014/main" xmlns="" id="{D3FBC49C-98D9-7048-B572-635889CA00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33" b="1737"/>
          <a:stretch/>
        </p:blipFill>
        <p:spPr bwMode="auto">
          <a:xfrm>
            <a:off x="818855" y="1695225"/>
            <a:ext cx="3755057" cy="3764671"/>
          </a:xfrm>
          <a:prstGeom prst="rect">
            <a:avLst/>
          </a:prstGeom>
          <a:noFill/>
          <a:ln w="38100">
            <a:solidFill>
              <a:srgbClr val="3262AA"/>
            </a:solidFill>
          </a:ln>
          <a:effectLst>
            <a:reflection blurRad="12700" stA="25000" endPos="17000" dir="5400000" sy="-100000" algn="bl" rotWithShape="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B935E627-936E-7642-BB43-49707A92B9A1}"/>
              </a:ext>
            </a:extLst>
          </p:cNvPr>
          <p:cNvSpPr/>
          <p:nvPr/>
        </p:nvSpPr>
        <p:spPr>
          <a:xfrm>
            <a:off x="5664428" y="1511196"/>
            <a:ext cx="5052392" cy="1702582"/>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latin typeface="Arial Nova Light" panose="020B0304020202020204" pitchFamily="34" charset="0"/>
              </a:rPr>
              <a:t>Sharps containers cannot be easily accessible.</a:t>
            </a:r>
          </a:p>
          <a:p>
            <a:pPr marL="285750" indent="-285750">
              <a:lnSpc>
                <a:spcPct val="150000"/>
              </a:lnSpc>
              <a:buFont typeface="Arial" panose="020B0604020202020204" pitchFamily="34" charset="0"/>
              <a:buChar char="•"/>
            </a:pPr>
            <a:r>
              <a:rPr lang="en-US" dirty="0">
                <a:latin typeface="Arial Nova Light" panose="020B0304020202020204" pitchFamily="34" charset="0"/>
              </a:rPr>
              <a:t>Several states require specific times on emptying of sharps containers.</a:t>
            </a:r>
          </a:p>
          <a:p>
            <a:pPr marL="285750" indent="-285750">
              <a:lnSpc>
                <a:spcPct val="150000"/>
              </a:lnSpc>
              <a:buFont typeface="Arial" panose="020B0604020202020204" pitchFamily="34" charset="0"/>
              <a:buChar char="•"/>
            </a:pPr>
            <a:r>
              <a:rPr lang="en-US" dirty="0">
                <a:latin typeface="Arial Nova Light" panose="020B0304020202020204" pitchFamily="34" charset="0"/>
              </a:rPr>
              <a:t>Must be marked with a Bio-Hazard sticker</a:t>
            </a:r>
          </a:p>
        </p:txBody>
      </p:sp>
    </p:spTree>
    <p:extLst>
      <p:ext uri="{BB962C8B-B14F-4D97-AF65-F5344CB8AC3E}">
        <p14:creationId xmlns:p14="http://schemas.microsoft.com/office/powerpoint/2010/main" val="668855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CDD8F2A-7587-A746-87BE-7968DDD94B67}"/>
              </a:ext>
            </a:extLst>
          </p:cNvPr>
          <p:cNvSpPr>
            <a:spLocks noGrp="1"/>
          </p:cNvSpPr>
          <p:nvPr>
            <p:ph type="body" sz="quarter" idx="10"/>
          </p:nvPr>
        </p:nvSpPr>
        <p:spPr/>
        <p:txBody>
          <a:bodyPr>
            <a:normAutofit fontScale="55000" lnSpcReduction="20000"/>
          </a:bodyPr>
          <a:lstStyle/>
          <a:p>
            <a:r>
              <a:rPr lang="en-US" dirty="0"/>
              <a:t>Mock Survey – Supply Storage and Oxygen</a:t>
            </a:r>
          </a:p>
        </p:txBody>
      </p:sp>
      <p:grpSp>
        <p:nvGrpSpPr>
          <p:cNvPr id="4" name="Group 3">
            <a:extLst>
              <a:ext uri="{FF2B5EF4-FFF2-40B4-BE49-F238E27FC236}">
                <a16:creationId xmlns:a16="http://schemas.microsoft.com/office/drawing/2014/main" xmlns="" id="{D0B38869-3C36-E842-B8DB-C967373D124A}"/>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FC7CB9FA-9EE4-A344-8092-A4CD0D88A2AA}"/>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72C4B584-7908-6D41-9505-AFDAC29397A0}"/>
                </a:ext>
              </a:extLst>
            </p:cNvPr>
            <p:cNvPicPr>
              <a:picLocks noChangeAspect="1"/>
            </p:cNvPicPr>
            <p:nvPr/>
          </p:nvPicPr>
          <p:blipFill>
            <a:blip r:embed="rId2"/>
            <a:srcRect/>
            <a:stretch/>
          </p:blipFill>
          <p:spPr>
            <a:xfrm>
              <a:off x="8804759" y="686370"/>
              <a:ext cx="698500" cy="698500"/>
            </a:xfrm>
            <a:prstGeom prst="rect">
              <a:avLst/>
            </a:prstGeom>
          </p:spPr>
        </p:pic>
      </p:grpSp>
      <p:sp>
        <p:nvSpPr>
          <p:cNvPr id="10" name="Text Placeholder 2">
            <a:extLst>
              <a:ext uri="{FF2B5EF4-FFF2-40B4-BE49-F238E27FC236}">
                <a16:creationId xmlns:a16="http://schemas.microsoft.com/office/drawing/2014/main" xmlns="" id="{F2A25BCA-8F30-EC49-9D3E-9F69549D4064}"/>
              </a:ext>
            </a:extLst>
          </p:cNvPr>
          <p:cNvSpPr>
            <a:spLocks noGrp="1"/>
          </p:cNvSpPr>
          <p:nvPr>
            <p:ph type="body" sz="quarter" idx="14"/>
          </p:nvPr>
        </p:nvSpPr>
        <p:spPr>
          <a:xfrm>
            <a:off x="5688208" y="1472491"/>
            <a:ext cx="5602091" cy="4129334"/>
          </a:xfrm>
        </p:spPr>
        <p:txBody>
          <a:bodyPr/>
          <a:lstStyle/>
          <a:p>
            <a:r>
              <a:rPr lang="en-US" sz="2000" b="1" dirty="0">
                <a:solidFill>
                  <a:srgbClr val="3262AA"/>
                </a:solidFill>
                <a:latin typeface="Arial Nova" panose="020B0504020202020204" pitchFamily="34" charset="0"/>
              </a:rPr>
              <a:t>Safe storage of Oxygen:</a:t>
            </a:r>
          </a:p>
          <a:p>
            <a:pPr marL="457200" indent="-457200">
              <a:buFont typeface="Arial" panose="020B0604020202020204" pitchFamily="34" charset="0"/>
              <a:buChar char="•"/>
            </a:pPr>
            <a:r>
              <a:rPr lang="en-US" sz="2000" dirty="0"/>
              <a:t>Chained or in an approved cart.</a:t>
            </a:r>
          </a:p>
          <a:p>
            <a:pPr marL="457200" indent="-457200">
              <a:buFont typeface="Arial" panose="020B0604020202020204" pitchFamily="34" charset="0"/>
              <a:buChar char="•"/>
            </a:pPr>
            <a:r>
              <a:rPr lang="en-US" sz="2000" dirty="0"/>
              <a:t>Keep full separated from empty.</a:t>
            </a:r>
          </a:p>
        </p:txBody>
      </p:sp>
      <p:pic>
        <p:nvPicPr>
          <p:cNvPr id="11" name="Picture 10">
            <a:extLst>
              <a:ext uri="{FF2B5EF4-FFF2-40B4-BE49-F238E27FC236}">
                <a16:creationId xmlns:a16="http://schemas.microsoft.com/office/drawing/2014/main" xmlns="" id="{53F6DDD2-1FA1-C448-86BE-7846D83A4028}"/>
              </a:ext>
            </a:extLst>
          </p:cNvPr>
          <p:cNvPicPr>
            <a:picLocks noChangeAspect="1"/>
          </p:cNvPicPr>
          <p:nvPr/>
        </p:nvPicPr>
        <p:blipFill rotWithShape="1">
          <a:blip r:embed="rId3"/>
          <a:srcRect l="2626" t="2404" r="2853" b="2404"/>
          <a:stretch/>
        </p:blipFill>
        <p:spPr>
          <a:xfrm>
            <a:off x="901701" y="1520444"/>
            <a:ext cx="3657600" cy="4345650"/>
          </a:xfrm>
          <a:prstGeom prst="rect">
            <a:avLst/>
          </a:prstGeom>
          <a:ln w="38100">
            <a:solidFill>
              <a:srgbClr val="3262AA"/>
            </a:solidFill>
          </a:ln>
          <a:effectLst>
            <a:reflection blurRad="12700" stA="25000" endPos="17000" dir="5400000" sy="-100000" algn="bl" rotWithShape="0"/>
          </a:effectLst>
        </p:spPr>
      </p:pic>
    </p:spTree>
    <p:extLst>
      <p:ext uri="{BB962C8B-B14F-4D97-AF65-F5344CB8AC3E}">
        <p14:creationId xmlns:p14="http://schemas.microsoft.com/office/powerpoint/2010/main" val="1977889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CDD8F2A-7587-A746-87BE-7968DDD94B67}"/>
              </a:ext>
            </a:extLst>
          </p:cNvPr>
          <p:cNvSpPr>
            <a:spLocks noGrp="1"/>
          </p:cNvSpPr>
          <p:nvPr>
            <p:ph type="body" sz="quarter" idx="10"/>
          </p:nvPr>
        </p:nvSpPr>
        <p:spPr/>
        <p:txBody>
          <a:bodyPr>
            <a:normAutofit fontScale="77500" lnSpcReduction="20000"/>
          </a:bodyPr>
          <a:lstStyle/>
          <a:p>
            <a:r>
              <a:rPr lang="en-US" dirty="0"/>
              <a:t>Mock Survey – Posters </a:t>
            </a:r>
          </a:p>
        </p:txBody>
      </p:sp>
      <p:grpSp>
        <p:nvGrpSpPr>
          <p:cNvPr id="4" name="Group 3">
            <a:extLst>
              <a:ext uri="{FF2B5EF4-FFF2-40B4-BE49-F238E27FC236}">
                <a16:creationId xmlns:a16="http://schemas.microsoft.com/office/drawing/2014/main" xmlns="" id="{D0B38869-3C36-E842-B8DB-C967373D124A}"/>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FC7CB9FA-9EE4-A344-8092-A4CD0D88A2AA}"/>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72C4B584-7908-6D41-9505-AFDAC29397A0}"/>
                </a:ext>
              </a:extLst>
            </p:cNvPr>
            <p:cNvPicPr>
              <a:picLocks noChangeAspect="1"/>
            </p:cNvPicPr>
            <p:nvPr/>
          </p:nvPicPr>
          <p:blipFill>
            <a:blip r:embed="rId2"/>
            <a:srcRect/>
            <a:stretch/>
          </p:blipFill>
          <p:spPr>
            <a:xfrm>
              <a:off x="8804759" y="686370"/>
              <a:ext cx="698500" cy="698500"/>
            </a:xfrm>
            <a:prstGeom prst="rect">
              <a:avLst/>
            </a:prstGeom>
          </p:spPr>
        </p:pic>
      </p:grpSp>
      <p:sp>
        <p:nvSpPr>
          <p:cNvPr id="7" name="TextBox 6">
            <a:extLst>
              <a:ext uri="{FF2B5EF4-FFF2-40B4-BE49-F238E27FC236}">
                <a16:creationId xmlns:a16="http://schemas.microsoft.com/office/drawing/2014/main" xmlns="" id="{AEB3F8CE-10C9-0B44-9C1C-54B24E3933E7}"/>
              </a:ext>
            </a:extLst>
          </p:cNvPr>
          <p:cNvSpPr txBox="1"/>
          <p:nvPr/>
        </p:nvSpPr>
        <p:spPr>
          <a:xfrm>
            <a:off x="6939292" y="2663762"/>
            <a:ext cx="5119838"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Nova Light" panose="020B0304020202020204" pitchFamily="34" charset="0"/>
              </a:rPr>
              <a:t>State and Federal Posters are required to be in places visible to the staff.</a:t>
            </a:r>
          </a:p>
          <a:p>
            <a:pPr marL="285750" indent="-285750">
              <a:buFont typeface="Arial" panose="020B0604020202020204" pitchFamily="34" charset="0"/>
              <a:buChar char="•"/>
            </a:pPr>
            <a:endParaRPr lang="en-US" dirty="0">
              <a:latin typeface="Arial Nova Light" panose="020B0304020202020204" pitchFamily="34" charset="0"/>
            </a:endParaRPr>
          </a:p>
          <a:p>
            <a:pPr marL="285750" indent="-285750">
              <a:buFont typeface="Arial" panose="020B0604020202020204" pitchFamily="34" charset="0"/>
              <a:buChar char="•"/>
            </a:pPr>
            <a:r>
              <a:rPr lang="en-US" dirty="0">
                <a:latin typeface="Arial Nova Light" panose="020B0304020202020204" pitchFamily="34" charset="0"/>
              </a:rPr>
              <a:t>Make sure you have the current year.</a:t>
            </a:r>
          </a:p>
          <a:p>
            <a:pPr marL="285750" indent="-285750">
              <a:buFont typeface="Arial" panose="020B0604020202020204" pitchFamily="34" charset="0"/>
              <a:buChar char="•"/>
            </a:pPr>
            <a:endParaRPr lang="en-US" dirty="0">
              <a:latin typeface="Arial Nova Light" panose="020B0304020202020204" pitchFamily="34" charset="0"/>
            </a:endParaRPr>
          </a:p>
          <a:p>
            <a:pPr marL="285750" indent="-285750">
              <a:buFont typeface="Arial" panose="020B0604020202020204" pitchFamily="34" charset="0"/>
              <a:buChar char="•"/>
            </a:pPr>
            <a:r>
              <a:rPr lang="en-US" dirty="0">
                <a:latin typeface="Arial Nova Light" panose="020B0304020202020204" pitchFamily="34" charset="0"/>
              </a:rPr>
              <a:t>Provider based clinics must have these postings in the clinic even when the clinic in the hospital building</a:t>
            </a:r>
          </a:p>
        </p:txBody>
      </p:sp>
      <p:sp>
        <p:nvSpPr>
          <p:cNvPr id="3" name="Left Arrow 2">
            <a:extLst>
              <a:ext uri="{FF2B5EF4-FFF2-40B4-BE49-F238E27FC236}">
                <a16:creationId xmlns:a16="http://schemas.microsoft.com/office/drawing/2014/main" xmlns="" id="{C3A05E96-0D02-384C-87C7-3717B25676BF}"/>
              </a:ext>
            </a:extLst>
          </p:cNvPr>
          <p:cNvSpPr/>
          <p:nvPr/>
        </p:nvSpPr>
        <p:spPr>
          <a:xfrm>
            <a:off x="6939292" y="1599769"/>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02B44ADA-41AF-F44F-9DC7-E083DB9C230F}"/>
              </a:ext>
            </a:extLst>
          </p:cNvPr>
          <p:cNvSpPr txBox="1"/>
          <p:nvPr/>
        </p:nvSpPr>
        <p:spPr>
          <a:xfrm>
            <a:off x="7386861" y="2129865"/>
            <a:ext cx="2896690" cy="369332"/>
          </a:xfrm>
          <a:prstGeom prst="rect">
            <a:avLst/>
          </a:prstGeom>
          <a:noFill/>
        </p:spPr>
        <p:txBody>
          <a:bodyPr wrap="none" rtlCol="0">
            <a:spAutoFit/>
          </a:bodyPr>
          <a:lstStyle/>
          <a:p>
            <a:r>
              <a:rPr lang="en-US" dirty="0"/>
              <a:t>Pre-order your 2023 posters!</a:t>
            </a:r>
          </a:p>
        </p:txBody>
      </p:sp>
      <p:pic>
        <p:nvPicPr>
          <p:cNvPr id="11" name="Picture 10" descr="Graphical user interface, application&#10;&#10;Description automatically generated">
            <a:extLst>
              <a:ext uri="{FF2B5EF4-FFF2-40B4-BE49-F238E27FC236}">
                <a16:creationId xmlns:a16="http://schemas.microsoft.com/office/drawing/2014/main" xmlns="" id="{84DD35F4-1E16-5148-905B-662F2FDD1AEE}"/>
              </a:ext>
            </a:extLst>
          </p:cNvPr>
          <p:cNvPicPr>
            <a:picLocks noChangeAspect="1"/>
          </p:cNvPicPr>
          <p:nvPr/>
        </p:nvPicPr>
        <p:blipFill>
          <a:blip r:embed="rId3"/>
          <a:stretch>
            <a:fillRect/>
          </a:stretch>
        </p:blipFill>
        <p:spPr>
          <a:xfrm>
            <a:off x="487017" y="1492126"/>
            <a:ext cx="6245087" cy="3882528"/>
          </a:xfrm>
          <a:prstGeom prst="rect">
            <a:avLst/>
          </a:prstGeom>
        </p:spPr>
      </p:pic>
    </p:spTree>
    <p:extLst>
      <p:ext uri="{BB962C8B-B14F-4D97-AF65-F5344CB8AC3E}">
        <p14:creationId xmlns:p14="http://schemas.microsoft.com/office/powerpoint/2010/main" val="891050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CDD8F2A-7587-A746-87BE-7968DDD94B67}"/>
              </a:ext>
            </a:extLst>
          </p:cNvPr>
          <p:cNvSpPr>
            <a:spLocks noGrp="1"/>
          </p:cNvSpPr>
          <p:nvPr>
            <p:ph type="body" sz="quarter" idx="10"/>
          </p:nvPr>
        </p:nvSpPr>
        <p:spPr/>
        <p:txBody>
          <a:bodyPr>
            <a:normAutofit fontScale="55000" lnSpcReduction="20000"/>
          </a:bodyPr>
          <a:lstStyle/>
          <a:p>
            <a:r>
              <a:rPr lang="en-US" dirty="0"/>
              <a:t>Mock Survey – Physical Plant: Equipment</a:t>
            </a:r>
          </a:p>
          <a:p>
            <a:endParaRPr lang="en-US" dirty="0"/>
          </a:p>
        </p:txBody>
      </p:sp>
      <p:sp>
        <p:nvSpPr>
          <p:cNvPr id="3" name="Text Placeholder 2">
            <a:extLst>
              <a:ext uri="{FF2B5EF4-FFF2-40B4-BE49-F238E27FC236}">
                <a16:creationId xmlns:a16="http://schemas.microsoft.com/office/drawing/2014/main" xmlns="" id="{37592702-353D-9E41-8470-2925E0365FE1}"/>
              </a:ext>
            </a:extLst>
          </p:cNvPr>
          <p:cNvSpPr>
            <a:spLocks noGrp="1"/>
          </p:cNvSpPr>
          <p:nvPr>
            <p:ph type="body" sz="quarter" idx="14"/>
          </p:nvPr>
        </p:nvSpPr>
        <p:spPr>
          <a:xfrm>
            <a:off x="4470745" y="1680519"/>
            <a:ext cx="7038768" cy="3398378"/>
          </a:xfrm>
        </p:spPr>
        <p:txBody>
          <a:bodyPr/>
          <a:lstStyle/>
          <a:p>
            <a:pPr marL="342900" indent="-342900">
              <a:buFont typeface="Arial" panose="020B0604020202020204" pitchFamily="34" charset="0"/>
              <a:buChar char="•"/>
            </a:pPr>
            <a:r>
              <a:rPr lang="en-US" sz="2000" dirty="0"/>
              <a:t>All equipment resides on an Inventory List </a:t>
            </a:r>
          </a:p>
          <a:p>
            <a:pPr marL="342900" indent="-342900">
              <a:buFont typeface="Arial" panose="020B0604020202020204" pitchFamily="34" charset="0"/>
              <a:buChar char="•"/>
            </a:pPr>
            <a:r>
              <a:rPr lang="en-US" sz="2000" dirty="0"/>
              <a:t>Manufacturer’s IFUs determines need for Inspection vs Preventive Maintenance (PM)</a:t>
            </a:r>
          </a:p>
          <a:p>
            <a:pPr marL="342900" indent="-342900">
              <a:buFont typeface="Arial" panose="020B0604020202020204" pitchFamily="34" charset="0"/>
              <a:buChar char="•"/>
            </a:pPr>
            <a:r>
              <a:rPr lang="en-US" sz="2000" dirty="0"/>
              <a:t>Process in place for tracking due dates for PM</a:t>
            </a:r>
          </a:p>
          <a:p>
            <a:pPr marL="342900" indent="-342900">
              <a:buFont typeface="Arial" panose="020B0604020202020204" pitchFamily="34" charset="0"/>
              <a:buChar char="•"/>
            </a:pPr>
            <a:r>
              <a:rPr lang="en-US" sz="2000" dirty="0"/>
              <a:t>Evidence of initial inspection BEFORE use </a:t>
            </a:r>
            <a:br>
              <a:rPr lang="en-US" sz="2000" dirty="0"/>
            </a:br>
            <a:r>
              <a:rPr lang="en-US" sz="2000" dirty="0"/>
              <a:t>in patient care, unless you have a QC certificate.</a:t>
            </a:r>
          </a:p>
          <a:p>
            <a:pPr marL="342900" indent="-342900">
              <a:buFont typeface="Arial" panose="020B0604020202020204" pitchFamily="34" charset="0"/>
              <a:buChar char="•"/>
            </a:pPr>
            <a:r>
              <a:rPr lang="en-US" sz="2000" dirty="0"/>
              <a:t>Annual Bio-Med inspection is evident with stickers or report</a:t>
            </a:r>
          </a:p>
          <a:p>
            <a:pPr marL="342900" indent="-342900">
              <a:buFont typeface="Arial" panose="020B0604020202020204" pitchFamily="34" charset="0"/>
              <a:buChar char="•"/>
            </a:pPr>
            <a:r>
              <a:rPr lang="en-US" sz="2000" dirty="0"/>
              <a:t>Equipment not in use is labeled as such and stored away</a:t>
            </a:r>
          </a:p>
        </p:txBody>
      </p:sp>
      <p:pic>
        <p:nvPicPr>
          <p:cNvPr id="4" name="Picture 3">
            <a:extLst>
              <a:ext uri="{FF2B5EF4-FFF2-40B4-BE49-F238E27FC236}">
                <a16:creationId xmlns:a16="http://schemas.microsoft.com/office/drawing/2014/main" xmlns="" id="{83D21A22-BF9B-4841-AD12-A8A62F71554B}"/>
              </a:ext>
            </a:extLst>
          </p:cNvPr>
          <p:cNvPicPr>
            <a:picLocks noChangeAspect="1"/>
          </p:cNvPicPr>
          <p:nvPr/>
        </p:nvPicPr>
        <p:blipFill>
          <a:blip r:embed="rId2"/>
          <a:srcRect t="247" b="247"/>
          <a:stretch/>
        </p:blipFill>
        <p:spPr>
          <a:xfrm>
            <a:off x="758952" y="1371600"/>
            <a:ext cx="3137311" cy="2210774"/>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pic>
        <p:nvPicPr>
          <p:cNvPr id="5" name="Picture 4">
            <a:extLst>
              <a:ext uri="{FF2B5EF4-FFF2-40B4-BE49-F238E27FC236}">
                <a16:creationId xmlns:a16="http://schemas.microsoft.com/office/drawing/2014/main" xmlns="" id="{F53C631A-93AA-B34A-B738-C52523D880E3}"/>
              </a:ext>
            </a:extLst>
          </p:cNvPr>
          <p:cNvPicPr>
            <a:picLocks noChangeAspect="1"/>
          </p:cNvPicPr>
          <p:nvPr/>
        </p:nvPicPr>
        <p:blipFill>
          <a:blip r:embed="rId3"/>
          <a:srcRect/>
          <a:stretch/>
        </p:blipFill>
        <p:spPr>
          <a:xfrm>
            <a:off x="905515" y="3583566"/>
            <a:ext cx="2990748" cy="2392598"/>
          </a:xfrm>
          <a:prstGeom prst="rect">
            <a:avLst/>
          </a:prstGeom>
        </p:spPr>
      </p:pic>
      <p:grpSp>
        <p:nvGrpSpPr>
          <p:cNvPr id="9" name="Group 8">
            <a:extLst>
              <a:ext uri="{FF2B5EF4-FFF2-40B4-BE49-F238E27FC236}">
                <a16:creationId xmlns:a16="http://schemas.microsoft.com/office/drawing/2014/main" xmlns="" id="{82C5AC45-830A-AD42-8E57-BC4BAADE733C}"/>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10" name="Oval 9">
              <a:extLst>
                <a:ext uri="{FF2B5EF4-FFF2-40B4-BE49-F238E27FC236}">
                  <a16:creationId xmlns:a16="http://schemas.microsoft.com/office/drawing/2014/main" xmlns="" id="{8A491ABC-6E20-9A46-B42D-12AC3FC06F6F}"/>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6250EC6B-DA18-B342-BD89-A2996E0F57BD}"/>
                </a:ext>
              </a:extLst>
            </p:cNvPr>
            <p:cNvPicPr>
              <a:picLocks noChangeAspect="1"/>
            </p:cNvPicPr>
            <p:nvPr/>
          </p:nvPicPr>
          <p:blipFill>
            <a:blip r:embed="rId4"/>
            <a:srcRect/>
            <a:stretch/>
          </p:blipFill>
          <p:spPr>
            <a:xfrm>
              <a:off x="8804759" y="686370"/>
              <a:ext cx="698500" cy="698500"/>
            </a:xfrm>
            <a:prstGeom prst="rect">
              <a:avLst/>
            </a:prstGeom>
          </p:spPr>
        </p:pic>
      </p:grpSp>
    </p:spTree>
    <p:extLst>
      <p:ext uri="{BB962C8B-B14F-4D97-AF65-F5344CB8AC3E}">
        <p14:creationId xmlns:p14="http://schemas.microsoft.com/office/powerpoint/2010/main" val="3678968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CDD8F2A-7587-A746-87BE-7968DDD94B67}"/>
              </a:ext>
            </a:extLst>
          </p:cNvPr>
          <p:cNvSpPr>
            <a:spLocks noGrp="1"/>
          </p:cNvSpPr>
          <p:nvPr>
            <p:ph type="body" sz="quarter" idx="10"/>
          </p:nvPr>
        </p:nvSpPr>
        <p:spPr/>
        <p:txBody>
          <a:bodyPr>
            <a:normAutofit fontScale="77500" lnSpcReduction="20000"/>
          </a:bodyPr>
          <a:lstStyle/>
          <a:p>
            <a:r>
              <a:rPr lang="en-US" dirty="0"/>
              <a:t>Mock Survey – What to Lock </a:t>
            </a:r>
          </a:p>
        </p:txBody>
      </p:sp>
      <p:grpSp>
        <p:nvGrpSpPr>
          <p:cNvPr id="4" name="Group 3">
            <a:extLst>
              <a:ext uri="{FF2B5EF4-FFF2-40B4-BE49-F238E27FC236}">
                <a16:creationId xmlns:a16="http://schemas.microsoft.com/office/drawing/2014/main" xmlns="" id="{D0B38869-3C36-E842-B8DB-C967373D124A}"/>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FC7CB9FA-9EE4-A344-8092-A4CD0D88A2AA}"/>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72C4B584-7908-6D41-9505-AFDAC29397A0}"/>
                </a:ext>
              </a:extLst>
            </p:cNvPr>
            <p:cNvPicPr>
              <a:picLocks noChangeAspect="1"/>
            </p:cNvPicPr>
            <p:nvPr/>
          </p:nvPicPr>
          <p:blipFill>
            <a:blip r:embed="rId2"/>
            <a:srcRect/>
            <a:stretch/>
          </p:blipFill>
          <p:spPr>
            <a:xfrm>
              <a:off x="8804759" y="686370"/>
              <a:ext cx="698500" cy="698500"/>
            </a:xfrm>
            <a:prstGeom prst="rect">
              <a:avLst/>
            </a:prstGeom>
          </p:spPr>
        </p:pic>
      </p:grpSp>
      <p:grpSp>
        <p:nvGrpSpPr>
          <p:cNvPr id="3" name="Group 2">
            <a:extLst>
              <a:ext uri="{FF2B5EF4-FFF2-40B4-BE49-F238E27FC236}">
                <a16:creationId xmlns:a16="http://schemas.microsoft.com/office/drawing/2014/main" xmlns="" id="{2D6B4230-58B0-BF44-ACF8-C6DD90C793E6}"/>
              </a:ext>
            </a:extLst>
          </p:cNvPr>
          <p:cNvGrpSpPr/>
          <p:nvPr/>
        </p:nvGrpSpPr>
        <p:grpSpPr>
          <a:xfrm>
            <a:off x="1295607" y="2057399"/>
            <a:ext cx="9600785" cy="3216965"/>
            <a:chOff x="837908" y="2081551"/>
            <a:chExt cx="8988561" cy="2743200"/>
          </a:xfrm>
        </p:grpSpPr>
        <p:pic>
          <p:nvPicPr>
            <p:cNvPr id="7" name="Picture 6">
              <a:extLst>
                <a:ext uri="{FF2B5EF4-FFF2-40B4-BE49-F238E27FC236}">
                  <a16:creationId xmlns:a16="http://schemas.microsoft.com/office/drawing/2014/main" xmlns="" id="{6B8EC5B6-68D3-BC4E-A639-01D7760D054A}"/>
                </a:ext>
              </a:extLst>
            </p:cNvPr>
            <p:cNvPicPr preferRelativeResize="0">
              <a:picLocks/>
            </p:cNvPicPr>
            <p:nvPr/>
          </p:nvPicPr>
          <p:blipFill rotWithShape="1">
            <a:blip r:embed="rId3" cstate="email">
              <a:extLst>
                <a:ext uri="{28A0092B-C50C-407E-A947-70E740481C1C}">
                  <a14:useLocalDpi xmlns:a14="http://schemas.microsoft.com/office/drawing/2010/main"/>
                </a:ext>
              </a:extLst>
            </a:blip>
            <a:srcRect t="12424" b="9965"/>
            <a:stretch/>
          </p:blipFill>
          <p:spPr>
            <a:xfrm rot="5400000">
              <a:off x="837908" y="2081551"/>
              <a:ext cx="2743200" cy="2743200"/>
            </a:xfrm>
            <a:prstGeom prst="rect">
              <a:avLst/>
            </a:prstGeom>
            <a:ln w="38100">
              <a:solidFill>
                <a:schemeClr val="accent1"/>
              </a:solidFill>
            </a:ln>
            <a:effectLst>
              <a:reflection blurRad="12700" stA="25000" endPos="17000" dir="5400000" sy="-100000" algn="bl" rotWithShape="0"/>
            </a:effectLst>
          </p:spPr>
        </p:pic>
        <p:pic>
          <p:nvPicPr>
            <p:cNvPr id="8" name="Picture 7">
              <a:extLst>
                <a:ext uri="{FF2B5EF4-FFF2-40B4-BE49-F238E27FC236}">
                  <a16:creationId xmlns:a16="http://schemas.microsoft.com/office/drawing/2014/main" xmlns="" id="{EBD32983-1AF5-464B-B585-6D601A7C6D4C}"/>
                </a:ext>
              </a:extLst>
            </p:cNvPr>
            <p:cNvPicPr preferRelativeResize="0">
              <a:picLocks/>
            </p:cNvPicPr>
            <p:nvPr/>
          </p:nvPicPr>
          <p:blipFill rotWithShape="1">
            <a:blip r:embed="rId4" cstate="email">
              <a:extLst>
                <a:ext uri="{28A0092B-C50C-407E-A947-70E740481C1C}">
                  <a14:useLocalDpi xmlns:a14="http://schemas.microsoft.com/office/drawing/2010/main"/>
                </a:ext>
              </a:extLst>
            </a:blip>
            <a:srcRect l="4198" t="3830"/>
            <a:stretch/>
          </p:blipFill>
          <p:spPr>
            <a:xfrm rot="5400000">
              <a:off x="7083269" y="2081551"/>
              <a:ext cx="2743200" cy="2743200"/>
            </a:xfrm>
            <a:prstGeom prst="rect">
              <a:avLst/>
            </a:prstGeom>
            <a:ln w="38100">
              <a:solidFill>
                <a:schemeClr val="accent1"/>
              </a:solidFill>
            </a:ln>
            <a:effectLst>
              <a:reflection blurRad="12700" stA="25000" endPos="17000" dir="5400000" sy="-100000" algn="bl" rotWithShape="0"/>
            </a:effectLst>
          </p:spPr>
        </p:pic>
        <p:pic>
          <p:nvPicPr>
            <p:cNvPr id="9" name="Picture 8">
              <a:extLst>
                <a:ext uri="{FF2B5EF4-FFF2-40B4-BE49-F238E27FC236}">
                  <a16:creationId xmlns:a16="http://schemas.microsoft.com/office/drawing/2014/main" xmlns="" id="{BF26A705-A831-7F43-B0F2-60F788BEC18B}"/>
                </a:ext>
              </a:extLst>
            </p:cNvPr>
            <p:cNvPicPr>
              <a:picLocks noChangeAspect="1"/>
            </p:cNvPicPr>
            <p:nvPr/>
          </p:nvPicPr>
          <p:blipFill>
            <a:blip r:embed="rId5"/>
            <a:stretch>
              <a:fillRect/>
            </a:stretch>
          </p:blipFill>
          <p:spPr>
            <a:xfrm>
              <a:off x="5510498" y="2081551"/>
              <a:ext cx="1216152" cy="1216152"/>
            </a:xfrm>
            <a:prstGeom prst="rect">
              <a:avLst/>
            </a:prstGeom>
            <a:ln w="38100">
              <a:solidFill>
                <a:schemeClr val="accent1"/>
              </a:solidFill>
            </a:ln>
            <a:effectLst>
              <a:reflection blurRad="12700" stA="25000" endPos="17000" dir="5400000" sy="-100000" algn="bl" rotWithShape="0"/>
            </a:effectLst>
          </p:spPr>
        </p:pic>
        <p:pic>
          <p:nvPicPr>
            <p:cNvPr id="10" name="Picture 9">
              <a:extLst>
                <a:ext uri="{FF2B5EF4-FFF2-40B4-BE49-F238E27FC236}">
                  <a16:creationId xmlns:a16="http://schemas.microsoft.com/office/drawing/2014/main" xmlns="" id="{53E71D7A-A5FC-424A-97C9-83C2D5B1AA3B}"/>
                </a:ext>
              </a:extLst>
            </p:cNvPr>
            <p:cNvPicPr preferRelativeResize="0">
              <a:picLocks/>
            </p:cNvPicPr>
            <p:nvPr/>
          </p:nvPicPr>
          <p:blipFill rotWithShape="1">
            <a:blip r:embed="rId6" cstate="email">
              <a:extLst>
                <a:ext uri="{28A0092B-C50C-407E-A947-70E740481C1C}">
                  <a14:useLocalDpi xmlns:a14="http://schemas.microsoft.com/office/drawing/2010/main"/>
                </a:ext>
              </a:extLst>
            </a:blip>
            <a:srcRect l="22747" t="13710" r="22088" b="13509"/>
            <a:stretch/>
          </p:blipFill>
          <p:spPr>
            <a:xfrm>
              <a:off x="3937727" y="3608599"/>
              <a:ext cx="1216152" cy="1216152"/>
            </a:xfrm>
            <a:prstGeom prst="rect">
              <a:avLst/>
            </a:prstGeom>
            <a:ln w="38100">
              <a:solidFill>
                <a:schemeClr val="accent1"/>
              </a:solidFill>
            </a:ln>
            <a:effectLst>
              <a:reflection blurRad="12700" stA="25000" endPos="17000" dir="5400000" sy="-100000" algn="bl" rotWithShape="0"/>
            </a:effectLst>
          </p:spPr>
        </p:pic>
        <p:pic>
          <p:nvPicPr>
            <p:cNvPr id="11" name="Picture 10">
              <a:extLst>
                <a:ext uri="{FF2B5EF4-FFF2-40B4-BE49-F238E27FC236}">
                  <a16:creationId xmlns:a16="http://schemas.microsoft.com/office/drawing/2014/main" xmlns="" id="{B17E576D-915E-CE48-91A0-7B3012EE114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83" t="1081" r="4032" b="24826"/>
            <a:stretch/>
          </p:blipFill>
          <p:spPr>
            <a:xfrm>
              <a:off x="3937727" y="2081551"/>
              <a:ext cx="1216152" cy="1216152"/>
            </a:xfrm>
            <a:prstGeom prst="rect">
              <a:avLst/>
            </a:prstGeom>
            <a:ln w="38100">
              <a:solidFill>
                <a:schemeClr val="accent1"/>
              </a:solidFill>
            </a:ln>
            <a:effectLst>
              <a:reflection blurRad="12700" stA="25000" endPos="17000" dir="5400000" sy="-100000" algn="bl" rotWithShape="0"/>
            </a:effectLst>
          </p:spPr>
        </p:pic>
        <p:pic>
          <p:nvPicPr>
            <p:cNvPr id="12" name="Picture 11">
              <a:extLst>
                <a:ext uri="{FF2B5EF4-FFF2-40B4-BE49-F238E27FC236}">
                  <a16:creationId xmlns:a16="http://schemas.microsoft.com/office/drawing/2014/main" xmlns="" id="{A4700226-B4BD-B845-BE28-32957B61191B}"/>
                </a:ext>
              </a:extLst>
            </p:cNvPr>
            <p:cNvPicPr preferRelativeResize="0">
              <a:picLocks/>
            </p:cNvPicPr>
            <p:nvPr/>
          </p:nvPicPr>
          <p:blipFill rotWithShape="1">
            <a:blip r:embed="rId8"/>
            <a:srcRect r="30870"/>
            <a:stretch/>
          </p:blipFill>
          <p:spPr>
            <a:xfrm>
              <a:off x="5510498" y="3608599"/>
              <a:ext cx="1216152" cy="1216152"/>
            </a:xfrm>
            <a:prstGeom prst="rect">
              <a:avLst/>
            </a:prstGeom>
            <a:ln w="38100">
              <a:solidFill>
                <a:schemeClr val="accent1"/>
              </a:solidFill>
            </a:ln>
            <a:effectLst>
              <a:reflection blurRad="12700" stA="25000" endPos="17000" dir="5400000" sy="-100000" algn="bl" rotWithShape="0"/>
            </a:effectLst>
          </p:spPr>
        </p:pic>
      </p:grpSp>
    </p:spTree>
    <p:extLst>
      <p:ext uri="{BB962C8B-B14F-4D97-AF65-F5344CB8AC3E}">
        <p14:creationId xmlns:p14="http://schemas.microsoft.com/office/powerpoint/2010/main" val="3884740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5090192-3D74-2747-B7A1-3C7D729EF902}"/>
              </a:ext>
            </a:extLst>
          </p:cNvPr>
          <p:cNvSpPr>
            <a:spLocks noGrp="1"/>
          </p:cNvSpPr>
          <p:nvPr>
            <p:ph type="body" sz="quarter" idx="10"/>
          </p:nvPr>
        </p:nvSpPr>
        <p:spPr/>
        <p:txBody>
          <a:bodyPr>
            <a:normAutofit fontScale="77500" lnSpcReduction="20000"/>
          </a:bodyPr>
          <a:lstStyle/>
          <a:p>
            <a:r>
              <a:rPr lang="en-US" dirty="0"/>
              <a:t>HR File Elements</a:t>
            </a:r>
          </a:p>
          <a:p>
            <a:endParaRPr lang="en-US" dirty="0"/>
          </a:p>
        </p:txBody>
      </p:sp>
      <p:sp>
        <p:nvSpPr>
          <p:cNvPr id="3" name="Text Placeholder 2">
            <a:extLst>
              <a:ext uri="{FF2B5EF4-FFF2-40B4-BE49-F238E27FC236}">
                <a16:creationId xmlns:a16="http://schemas.microsoft.com/office/drawing/2014/main" xmlns="" id="{801ADEC6-F41B-5F4F-A7F7-E67EC0D45FA7}"/>
              </a:ext>
            </a:extLst>
          </p:cNvPr>
          <p:cNvSpPr>
            <a:spLocks noGrp="1"/>
          </p:cNvSpPr>
          <p:nvPr>
            <p:ph type="body" sz="quarter" idx="14"/>
          </p:nvPr>
        </p:nvSpPr>
        <p:spPr>
          <a:xfrm>
            <a:off x="760610" y="1472491"/>
            <a:ext cx="10291703" cy="3767328"/>
          </a:xfrm>
        </p:spPr>
        <p:txBody>
          <a:bodyPr numCol="2"/>
          <a:lstStyle/>
          <a:p>
            <a:pPr marL="342900" indent="-342900">
              <a:buFont typeface="Arial" panose="020B0604020202020204" pitchFamily="34" charset="0"/>
              <a:buChar char="•"/>
            </a:pPr>
            <a:r>
              <a:rPr lang="en-US" sz="1800" dirty="0"/>
              <a:t>Application</a:t>
            </a:r>
          </a:p>
          <a:p>
            <a:pPr marL="342900" indent="-342900">
              <a:buFont typeface="Arial" panose="020B0604020202020204" pitchFamily="34" charset="0"/>
              <a:buChar char="•"/>
            </a:pPr>
            <a:r>
              <a:rPr lang="en-US" sz="1800" dirty="0"/>
              <a:t>I-9</a:t>
            </a:r>
          </a:p>
          <a:p>
            <a:pPr marL="342900" indent="-342900">
              <a:buFont typeface="Arial" panose="020B0604020202020204" pitchFamily="34" charset="0"/>
              <a:buChar char="•"/>
            </a:pPr>
            <a:r>
              <a:rPr lang="en-US" sz="1800" dirty="0"/>
              <a:t>W-4</a:t>
            </a:r>
          </a:p>
          <a:p>
            <a:pPr marL="342900" indent="-342900">
              <a:buFont typeface="Arial" panose="020B0604020202020204" pitchFamily="34" charset="0"/>
              <a:buChar char="•"/>
            </a:pPr>
            <a:r>
              <a:rPr lang="en-US" sz="1800" dirty="0"/>
              <a:t>OIG Exclusion </a:t>
            </a:r>
          </a:p>
          <a:p>
            <a:pPr marL="342900" indent="-342900">
              <a:buFont typeface="Arial" panose="020B0604020202020204" pitchFamily="34" charset="0"/>
              <a:buChar char="•"/>
            </a:pPr>
            <a:r>
              <a:rPr lang="en-US" sz="1800" dirty="0"/>
              <a:t>Signed Job Description</a:t>
            </a:r>
          </a:p>
          <a:p>
            <a:pPr marL="342900" indent="-342900">
              <a:buFont typeface="Arial" panose="020B0604020202020204" pitchFamily="34" charset="0"/>
              <a:buChar char="•"/>
            </a:pPr>
            <a:r>
              <a:rPr lang="en-US" sz="1800" dirty="0"/>
              <a:t>Standards of Conduct</a:t>
            </a:r>
          </a:p>
          <a:p>
            <a:pPr marL="342900" indent="-342900">
              <a:buFont typeface="Arial" panose="020B0604020202020204" pitchFamily="34" charset="0"/>
              <a:buChar char="•"/>
            </a:pPr>
            <a:r>
              <a:rPr lang="en-US" sz="1800" dirty="0"/>
              <a:t>Performance evaluations, according </a:t>
            </a:r>
            <a:br>
              <a:rPr lang="en-US" sz="1800" dirty="0"/>
            </a:br>
            <a:r>
              <a:rPr lang="en-US" sz="1800" dirty="0"/>
              <a:t>to your clinic schedule</a:t>
            </a:r>
          </a:p>
          <a:p>
            <a:pPr marL="342900" indent="-342900">
              <a:buFont typeface="Arial" panose="020B0604020202020204" pitchFamily="34" charset="0"/>
              <a:buChar char="•"/>
            </a:pPr>
            <a:r>
              <a:rPr lang="en-US" sz="1800" dirty="0"/>
              <a:t>Annual Training</a:t>
            </a:r>
          </a:p>
          <a:p>
            <a:pPr marL="342900" indent="-342900">
              <a:buFont typeface="Arial" panose="020B0604020202020204" pitchFamily="34" charset="0"/>
              <a:buChar char="•"/>
            </a:pPr>
            <a:r>
              <a:rPr lang="en-US" sz="1800" dirty="0"/>
              <a:t>Competency</a:t>
            </a:r>
          </a:p>
          <a:p>
            <a:pPr marL="342900" indent="-342900">
              <a:buFont typeface="Arial" panose="020B0604020202020204" pitchFamily="34" charset="0"/>
              <a:buChar char="•"/>
            </a:pPr>
            <a:r>
              <a:rPr lang="en-US" sz="1800" dirty="0"/>
              <a:t>Background checks as appropriate</a:t>
            </a:r>
          </a:p>
          <a:p>
            <a:pPr marL="342900" indent="-342900">
              <a:buFont typeface="Arial" panose="020B0604020202020204" pitchFamily="34" charset="0"/>
              <a:buChar char="•"/>
            </a:pPr>
            <a:r>
              <a:rPr lang="en-US" sz="1800" dirty="0"/>
              <a:t>TB screening on hire</a:t>
            </a:r>
          </a:p>
          <a:p>
            <a:pPr marL="342900" indent="-342900">
              <a:buFont typeface="Arial" panose="020B0604020202020204" pitchFamily="34" charset="0"/>
              <a:buChar char="•"/>
            </a:pPr>
            <a:r>
              <a:rPr lang="en-US" sz="1800" dirty="0"/>
              <a:t>Hep B for those who work with patients</a:t>
            </a:r>
          </a:p>
        </p:txBody>
      </p:sp>
      <p:pic>
        <p:nvPicPr>
          <p:cNvPr id="4" name="Picture 3" descr="A picture containing text&#10;&#10;Description automatically generated">
            <a:extLst>
              <a:ext uri="{FF2B5EF4-FFF2-40B4-BE49-F238E27FC236}">
                <a16:creationId xmlns:a16="http://schemas.microsoft.com/office/drawing/2014/main" xmlns="" id="{289E1A3F-D477-D947-9D58-0A906F65D848}"/>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6197208" y="3536476"/>
            <a:ext cx="5228096" cy="2011680"/>
          </a:xfrm>
          <a:prstGeom prst="rect">
            <a:avLst/>
          </a:prstGeom>
          <a:ln w="38100">
            <a:solidFill>
              <a:srgbClr val="3262AA"/>
            </a:solidFill>
          </a:ln>
          <a:effectLst>
            <a:reflection blurRad="12700" stA="25000" endPos="17000" dir="5400000" sy="-100000" algn="bl" rotWithShape="0"/>
          </a:effectLst>
        </p:spPr>
      </p:pic>
      <p:grpSp>
        <p:nvGrpSpPr>
          <p:cNvPr id="5" name="Group 4">
            <a:extLst>
              <a:ext uri="{FF2B5EF4-FFF2-40B4-BE49-F238E27FC236}">
                <a16:creationId xmlns:a16="http://schemas.microsoft.com/office/drawing/2014/main" xmlns="" id="{523AB1A3-4F96-084C-8434-A09F099A7B1D}"/>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6" name="Oval 5">
              <a:extLst>
                <a:ext uri="{FF2B5EF4-FFF2-40B4-BE49-F238E27FC236}">
                  <a16:creationId xmlns:a16="http://schemas.microsoft.com/office/drawing/2014/main" xmlns="" id="{614CCD80-B009-8448-9390-B0CAB5D5C2B3}"/>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720BF8DE-0264-6A4A-AF6D-48CB0496A115}"/>
                </a:ext>
              </a:extLst>
            </p:cNvPr>
            <p:cNvPicPr>
              <a:picLocks noChangeAspect="1"/>
            </p:cNvPicPr>
            <p:nvPr/>
          </p:nvPicPr>
          <p:blipFill>
            <a:blip r:embed="rId4"/>
            <a:srcRect/>
            <a:stretch/>
          </p:blipFill>
          <p:spPr>
            <a:xfrm>
              <a:off x="8804759" y="686370"/>
              <a:ext cx="698500" cy="698500"/>
            </a:xfrm>
            <a:prstGeom prst="rect">
              <a:avLst/>
            </a:prstGeom>
          </p:spPr>
        </p:pic>
      </p:grpSp>
    </p:spTree>
    <p:extLst>
      <p:ext uri="{BB962C8B-B14F-4D97-AF65-F5344CB8AC3E}">
        <p14:creationId xmlns:p14="http://schemas.microsoft.com/office/powerpoint/2010/main" val="2769015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CDD8F2A-7587-A746-87BE-7968DDD94B67}"/>
              </a:ext>
            </a:extLst>
          </p:cNvPr>
          <p:cNvSpPr>
            <a:spLocks noGrp="1"/>
          </p:cNvSpPr>
          <p:nvPr>
            <p:ph type="body" sz="quarter" idx="10"/>
          </p:nvPr>
        </p:nvSpPr>
        <p:spPr/>
        <p:txBody>
          <a:bodyPr>
            <a:normAutofit fontScale="77500" lnSpcReduction="20000"/>
          </a:bodyPr>
          <a:lstStyle/>
          <a:p>
            <a:r>
              <a:rPr lang="en-US" dirty="0"/>
              <a:t>Mock Survey – HR Files</a:t>
            </a:r>
          </a:p>
        </p:txBody>
      </p:sp>
      <p:grpSp>
        <p:nvGrpSpPr>
          <p:cNvPr id="4" name="Group 3">
            <a:extLst>
              <a:ext uri="{FF2B5EF4-FFF2-40B4-BE49-F238E27FC236}">
                <a16:creationId xmlns:a16="http://schemas.microsoft.com/office/drawing/2014/main" xmlns="" id="{D0B38869-3C36-E842-B8DB-C967373D124A}"/>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FC7CB9FA-9EE4-A344-8092-A4CD0D88A2AA}"/>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72C4B584-7908-6D41-9505-AFDAC29397A0}"/>
                </a:ext>
              </a:extLst>
            </p:cNvPr>
            <p:cNvPicPr>
              <a:picLocks noChangeAspect="1"/>
            </p:cNvPicPr>
            <p:nvPr/>
          </p:nvPicPr>
          <p:blipFill>
            <a:blip r:embed="rId2"/>
            <a:srcRect/>
            <a:stretch/>
          </p:blipFill>
          <p:spPr>
            <a:xfrm>
              <a:off x="8804759" y="686370"/>
              <a:ext cx="698500" cy="698500"/>
            </a:xfrm>
            <a:prstGeom prst="rect">
              <a:avLst/>
            </a:prstGeom>
          </p:spPr>
        </p:pic>
      </p:grpSp>
      <p:pic>
        <p:nvPicPr>
          <p:cNvPr id="7" name="Picture 6">
            <a:extLst>
              <a:ext uri="{FF2B5EF4-FFF2-40B4-BE49-F238E27FC236}">
                <a16:creationId xmlns:a16="http://schemas.microsoft.com/office/drawing/2014/main" xmlns="" id="{8113A4E3-3D8E-4845-8957-847357204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972" t="3472" r="481" b="8499"/>
          <a:stretch/>
        </p:blipFill>
        <p:spPr>
          <a:xfrm>
            <a:off x="760610" y="1366889"/>
            <a:ext cx="8688190" cy="3290168"/>
          </a:xfrm>
          <a:prstGeom prst="rect">
            <a:avLst/>
          </a:prstGeom>
          <a:ln w="38100">
            <a:solidFill>
              <a:srgbClr val="3262AA"/>
            </a:solidFill>
          </a:ln>
          <a:effectLst>
            <a:reflection blurRad="12700" stA="25000" endPos="17000" dir="5400000" sy="-100000" algn="bl" rotWithShape="0"/>
          </a:effectLst>
        </p:spPr>
      </p:pic>
      <p:sp>
        <p:nvSpPr>
          <p:cNvPr id="8" name="Rectangle 7">
            <a:extLst>
              <a:ext uri="{FF2B5EF4-FFF2-40B4-BE49-F238E27FC236}">
                <a16:creationId xmlns:a16="http://schemas.microsoft.com/office/drawing/2014/main" xmlns="" id="{E0185BCA-6C3B-4547-BCAF-4A8723EBEDE8}"/>
              </a:ext>
            </a:extLst>
          </p:cNvPr>
          <p:cNvSpPr/>
          <p:nvPr/>
        </p:nvSpPr>
        <p:spPr>
          <a:xfrm>
            <a:off x="760610" y="5108958"/>
            <a:ext cx="9357424" cy="1015663"/>
          </a:xfrm>
          <a:prstGeom prst="rect">
            <a:avLst/>
          </a:prstGeom>
        </p:spPr>
        <p:txBody>
          <a:bodyPr wrap="square">
            <a:spAutoFit/>
          </a:bodyPr>
          <a:lstStyle/>
          <a:p>
            <a:r>
              <a:rPr lang="en-US" sz="2000" b="1" dirty="0">
                <a:solidFill>
                  <a:srgbClr val="3262AA"/>
                </a:solidFill>
                <a:latin typeface="Arial Nova" panose="020B0504020202020204" pitchFamily="34" charset="0"/>
              </a:rPr>
              <a:t>Are your HR Files complete and in order?  Accessible for review?  </a:t>
            </a:r>
          </a:p>
          <a:p>
            <a:r>
              <a:rPr lang="en-US" sz="2000" dirty="0">
                <a:latin typeface="Arial Nova Light" panose="020B0304020202020204" pitchFamily="34" charset="0"/>
              </a:rPr>
              <a:t>Staff of the clinic or center are licensed, certified or registered in accordance with applicable State and local laws.</a:t>
            </a:r>
          </a:p>
        </p:txBody>
      </p:sp>
    </p:spTree>
    <p:extLst>
      <p:ext uri="{BB962C8B-B14F-4D97-AF65-F5344CB8AC3E}">
        <p14:creationId xmlns:p14="http://schemas.microsoft.com/office/powerpoint/2010/main" val="2801180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43B4F73E-C0B0-6F44-ADF1-EEE2F519DB3B}"/>
              </a:ext>
            </a:extLst>
          </p:cNvPr>
          <p:cNvSpPr>
            <a:spLocks noGrp="1"/>
          </p:cNvSpPr>
          <p:nvPr>
            <p:ph type="body" sz="quarter" idx="10"/>
          </p:nvPr>
        </p:nvSpPr>
        <p:spPr/>
        <p:txBody>
          <a:bodyPr>
            <a:normAutofit fontScale="77500" lnSpcReduction="20000"/>
          </a:bodyPr>
          <a:lstStyle/>
          <a:p>
            <a:r>
              <a:rPr lang="en-US" dirty="0"/>
              <a:t>Learning Objectives</a:t>
            </a:r>
          </a:p>
        </p:txBody>
      </p:sp>
      <p:sp>
        <p:nvSpPr>
          <p:cNvPr id="5" name="Text Placeholder 4">
            <a:extLst>
              <a:ext uri="{FF2B5EF4-FFF2-40B4-BE49-F238E27FC236}">
                <a16:creationId xmlns:a16="http://schemas.microsoft.com/office/drawing/2014/main" xmlns="" id="{1B2B8B83-338A-A546-B328-E3A61072CA40}"/>
              </a:ext>
            </a:extLst>
          </p:cNvPr>
          <p:cNvSpPr>
            <a:spLocks noGrp="1"/>
          </p:cNvSpPr>
          <p:nvPr>
            <p:ph type="body" sz="quarter" idx="32"/>
          </p:nvPr>
        </p:nvSpPr>
        <p:spPr/>
        <p:txBody>
          <a:bodyPr/>
          <a:lstStyle/>
          <a:p>
            <a:r>
              <a:rPr lang="en-US" dirty="0"/>
              <a:t>Learn how to do a Mock Survey</a:t>
            </a:r>
          </a:p>
        </p:txBody>
      </p:sp>
      <p:sp>
        <p:nvSpPr>
          <p:cNvPr id="6" name="Text Placeholder 5">
            <a:extLst>
              <a:ext uri="{FF2B5EF4-FFF2-40B4-BE49-F238E27FC236}">
                <a16:creationId xmlns:a16="http://schemas.microsoft.com/office/drawing/2014/main" xmlns="" id="{C5387E4E-B812-A14A-86F1-8FA965DA6DA7}"/>
              </a:ext>
            </a:extLst>
          </p:cNvPr>
          <p:cNvSpPr>
            <a:spLocks noGrp="1"/>
          </p:cNvSpPr>
          <p:nvPr>
            <p:ph type="body" sz="quarter" idx="28"/>
          </p:nvPr>
        </p:nvSpPr>
        <p:spPr>
          <a:xfrm>
            <a:off x="6236660" y="3538728"/>
            <a:ext cx="4785570" cy="443379"/>
          </a:xfrm>
        </p:spPr>
        <p:txBody>
          <a:bodyPr/>
          <a:lstStyle/>
          <a:p>
            <a:r>
              <a:rPr lang="en-US" dirty="0"/>
              <a:t>Apply the Appendix Z update</a:t>
            </a:r>
          </a:p>
        </p:txBody>
      </p:sp>
      <p:sp>
        <p:nvSpPr>
          <p:cNvPr id="7" name="Text Placeholder 6">
            <a:extLst>
              <a:ext uri="{FF2B5EF4-FFF2-40B4-BE49-F238E27FC236}">
                <a16:creationId xmlns:a16="http://schemas.microsoft.com/office/drawing/2014/main" xmlns="" id="{7D7648C3-97C1-2941-8DAA-0C3AC181CF91}"/>
              </a:ext>
            </a:extLst>
          </p:cNvPr>
          <p:cNvSpPr>
            <a:spLocks noGrp="1"/>
          </p:cNvSpPr>
          <p:nvPr>
            <p:ph type="body" sz="quarter" idx="30"/>
          </p:nvPr>
        </p:nvSpPr>
        <p:spPr>
          <a:xfrm>
            <a:off x="6236660" y="2715768"/>
            <a:ext cx="4785570" cy="451845"/>
          </a:xfrm>
        </p:spPr>
        <p:txBody>
          <a:bodyPr/>
          <a:lstStyle/>
          <a:p>
            <a:r>
              <a:rPr lang="en-US" dirty="0"/>
              <a:t>Understand the Common Deficiencies</a:t>
            </a:r>
          </a:p>
        </p:txBody>
      </p:sp>
      <p:grpSp>
        <p:nvGrpSpPr>
          <p:cNvPr id="11" name="Group 10">
            <a:extLst>
              <a:ext uri="{FF2B5EF4-FFF2-40B4-BE49-F238E27FC236}">
                <a16:creationId xmlns:a16="http://schemas.microsoft.com/office/drawing/2014/main" xmlns="" id="{1C03327E-0354-BB45-9F3F-D9C669BA4D3C}"/>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12" name="Oval 11">
              <a:extLst>
                <a:ext uri="{FF2B5EF4-FFF2-40B4-BE49-F238E27FC236}">
                  <a16:creationId xmlns:a16="http://schemas.microsoft.com/office/drawing/2014/main" xmlns="" id="{23836CC6-F6C4-6E48-BB9C-6C2AC83DE07C}"/>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2F4CD192-3754-D445-AA64-4549E7A1095D}"/>
                </a:ext>
              </a:extLst>
            </p:cNvPr>
            <p:cNvPicPr>
              <a:picLocks noChangeAspect="1"/>
            </p:cNvPicPr>
            <p:nvPr/>
          </p:nvPicPr>
          <p:blipFill>
            <a:blip r:embed="rId2"/>
            <a:srcRect/>
            <a:stretch/>
          </p:blipFill>
          <p:spPr>
            <a:xfrm>
              <a:off x="8804759" y="686370"/>
              <a:ext cx="698500" cy="698500"/>
            </a:xfrm>
            <a:prstGeom prst="rect">
              <a:avLst/>
            </a:prstGeom>
          </p:spPr>
        </p:pic>
      </p:grpSp>
      <p:pic>
        <p:nvPicPr>
          <p:cNvPr id="9" name="Picture Placeholder 8" descr="A person holding a clipboard&#10;&#10;Description automatically generated with medium confidence">
            <a:extLst>
              <a:ext uri="{FF2B5EF4-FFF2-40B4-BE49-F238E27FC236}">
                <a16:creationId xmlns:a16="http://schemas.microsoft.com/office/drawing/2014/main" xmlns="" id="{2D9ECFC9-C0AA-44E6-9FD4-DD2B690BBA94}"/>
              </a:ext>
            </a:extLst>
          </p:cNvPr>
          <p:cNvPicPr>
            <a:picLocks noGrp="1" noChangeAspect="1"/>
          </p:cNvPicPr>
          <p:nvPr>
            <p:ph type="pic" sz="quarter" idx="31"/>
          </p:nvPr>
        </p:nvPicPr>
        <p:blipFill>
          <a:blip r:embed="rId3">
            <a:extLst>
              <a:ext uri="{837473B0-CC2E-450A-ABE3-18F120FF3D39}">
                <a1611:picAttrSrcUrl xmlns:a1611="http://schemas.microsoft.com/office/drawing/2016/11/main" xmlns="" r:id="rId4"/>
              </a:ext>
            </a:extLst>
          </a:blip>
          <a:srcRect t="9273" b="9273"/>
          <a:stretch>
            <a:fillRect/>
          </a:stretch>
        </p:blipFill>
        <p:spPr/>
      </p:pic>
    </p:spTree>
    <p:extLst>
      <p:ext uri="{BB962C8B-B14F-4D97-AF65-F5344CB8AC3E}">
        <p14:creationId xmlns:p14="http://schemas.microsoft.com/office/powerpoint/2010/main" val="3823896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8B5B46C-306B-DE46-9DDE-56D87CEB7647}"/>
              </a:ext>
            </a:extLst>
          </p:cNvPr>
          <p:cNvSpPr>
            <a:spLocks noGrp="1"/>
          </p:cNvSpPr>
          <p:nvPr>
            <p:ph type="body" sz="quarter" idx="10"/>
          </p:nvPr>
        </p:nvSpPr>
        <p:spPr/>
        <p:txBody>
          <a:bodyPr>
            <a:normAutofit fontScale="77500" lnSpcReduction="20000"/>
          </a:bodyPr>
          <a:lstStyle/>
          <a:p>
            <a:r>
              <a:rPr lang="en-US" dirty="0"/>
              <a:t>Mock Survey - HR File</a:t>
            </a:r>
          </a:p>
        </p:txBody>
      </p:sp>
      <p:grpSp>
        <p:nvGrpSpPr>
          <p:cNvPr id="9" name="Group 8">
            <a:extLst>
              <a:ext uri="{FF2B5EF4-FFF2-40B4-BE49-F238E27FC236}">
                <a16:creationId xmlns:a16="http://schemas.microsoft.com/office/drawing/2014/main" xmlns="" id="{01873087-62B1-C24C-A503-3A57B4423A4C}"/>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10" name="Oval 9">
              <a:extLst>
                <a:ext uri="{FF2B5EF4-FFF2-40B4-BE49-F238E27FC236}">
                  <a16:creationId xmlns:a16="http://schemas.microsoft.com/office/drawing/2014/main" xmlns="" id="{22114F47-2625-4548-A218-DC2EB9B39229}"/>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61BEBC87-4ABF-A349-A829-B83CFA251CA5}"/>
                </a:ext>
              </a:extLst>
            </p:cNvPr>
            <p:cNvPicPr>
              <a:picLocks noChangeAspect="1"/>
            </p:cNvPicPr>
            <p:nvPr/>
          </p:nvPicPr>
          <p:blipFill>
            <a:blip r:embed="rId2"/>
            <a:srcRect/>
            <a:stretch/>
          </p:blipFill>
          <p:spPr>
            <a:xfrm>
              <a:off x="8804759" y="686370"/>
              <a:ext cx="698500" cy="698500"/>
            </a:xfrm>
            <a:prstGeom prst="rect">
              <a:avLst/>
            </a:prstGeom>
          </p:spPr>
        </p:pic>
      </p:grpSp>
      <p:sp>
        <p:nvSpPr>
          <p:cNvPr id="8" name="Text Placeholder 2">
            <a:extLst>
              <a:ext uri="{FF2B5EF4-FFF2-40B4-BE49-F238E27FC236}">
                <a16:creationId xmlns:a16="http://schemas.microsoft.com/office/drawing/2014/main" xmlns="" id="{2174D207-0DFC-CC47-BE37-5B9DB623DA58}"/>
              </a:ext>
            </a:extLst>
          </p:cNvPr>
          <p:cNvSpPr>
            <a:spLocks noGrp="1"/>
          </p:cNvSpPr>
          <p:nvPr>
            <p:ph type="body" sz="quarter" idx="14"/>
          </p:nvPr>
        </p:nvSpPr>
        <p:spPr>
          <a:xfrm>
            <a:off x="6599582" y="2508421"/>
            <a:ext cx="5140411" cy="2471351"/>
          </a:xfrm>
        </p:spPr>
        <p:txBody>
          <a:bodyPr/>
          <a:lstStyle/>
          <a:p>
            <a:r>
              <a:rPr lang="en-US" b="1" dirty="0">
                <a:solidFill>
                  <a:srgbClr val="DF5C40"/>
                </a:solidFill>
                <a:latin typeface="Arial Nova" panose="020B0504020202020204" pitchFamily="34" charset="0"/>
              </a:rPr>
              <a:t>OIG</a:t>
            </a:r>
            <a:r>
              <a:rPr lang="en-US" dirty="0"/>
              <a:t> Exclusion list: </a:t>
            </a:r>
          </a:p>
          <a:p>
            <a:r>
              <a:rPr lang="en-US" u="sng" dirty="0">
                <a:solidFill>
                  <a:srgbClr val="4EAEAF"/>
                </a:solidFill>
                <a:hlinkClick r:id="rId3">
                  <a:extLst>
                    <a:ext uri="{A12FA001-AC4F-418D-AE19-62706E023703}">
                      <ahyp:hlinkClr xmlns:ahyp="http://schemas.microsoft.com/office/drawing/2018/hyperlinkcolor" xmlns="" val="tx"/>
                    </a:ext>
                  </a:extLst>
                </a:hlinkClick>
              </a:rPr>
              <a:t>https://exclusions.oig.hhs.gov/</a:t>
            </a:r>
            <a:endParaRPr lang="en-US" u="sng" dirty="0">
              <a:solidFill>
                <a:srgbClr val="4EAEAF"/>
              </a:solidFill>
            </a:endParaRPr>
          </a:p>
        </p:txBody>
      </p:sp>
      <p:pic>
        <p:nvPicPr>
          <p:cNvPr id="12" name="Picture 11">
            <a:extLst>
              <a:ext uri="{FF2B5EF4-FFF2-40B4-BE49-F238E27FC236}">
                <a16:creationId xmlns:a16="http://schemas.microsoft.com/office/drawing/2014/main" xmlns="" id="{546D8205-B836-3441-89BF-125D4A48EFBC}"/>
              </a:ext>
            </a:extLst>
          </p:cNvPr>
          <p:cNvPicPr>
            <a:picLocks noChangeAspect="1"/>
          </p:cNvPicPr>
          <p:nvPr/>
        </p:nvPicPr>
        <p:blipFill>
          <a:blip r:embed="rId4"/>
          <a:srcRect/>
          <a:stretch/>
        </p:blipFill>
        <p:spPr>
          <a:xfrm>
            <a:off x="503582" y="1524000"/>
            <a:ext cx="6096000" cy="3810000"/>
          </a:xfrm>
          <a:prstGeom prst="rect">
            <a:avLst/>
          </a:prstGeom>
        </p:spPr>
      </p:pic>
    </p:spTree>
    <p:extLst>
      <p:ext uri="{BB962C8B-B14F-4D97-AF65-F5344CB8AC3E}">
        <p14:creationId xmlns:p14="http://schemas.microsoft.com/office/powerpoint/2010/main" val="1081474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CDD8F2A-7587-A746-87BE-7968DDD94B67}"/>
              </a:ext>
            </a:extLst>
          </p:cNvPr>
          <p:cNvSpPr>
            <a:spLocks noGrp="1"/>
          </p:cNvSpPr>
          <p:nvPr>
            <p:ph type="body" sz="quarter" idx="10"/>
          </p:nvPr>
        </p:nvSpPr>
        <p:spPr/>
        <p:txBody>
          <a:bodyPr>
            <a:normAutofit fontScale="77500" lnSpcReduction="20000"/>
          </a:bodyPr>
          <a:lstStyle/>
          <a:p>
            <a:r>
              <a:rPr lang="en-US" dirty="0"/>
              <a:t>Mock Survey – Fire Safety</a:t>
            </a:r>
          </a:p>
        </p:txBody>
      </p:sp>
      <p:grpSp>
        <p:nvGrpSpPr>
          <p:cNvPr id="4" name="Group 3">
            <a:extLst>
              <a:ext uri="{FF2B5EF4-FFF2-40B4-BE49-F238E27FC236}">
                <a16:creationId xmlns:a16="http://schemas.microsoft.com/office/drawing/2014/main" xmlns="" id="{D0B38869-3C36-E842-B8DB-C967373D124A}"/>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FC7CB9FA-9EE4-A344-8092-A4CD0D88A2AA}"/>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72C4B584-7908-6D41-9505-AFDAC29397A0}"/>
                </a:ext>
              </a:extLst>
            </p:cNvPr>
            <p:cNvPicPr>
              <a:picLocks noChangeAspect="1"/>
            </p:cNvPicPr>
            <p:nvPr/>
          </p:nvPicPr>
          <p:blipFill>
            <a:blip r:embed="rId2"/>
            <a:srcRect/>
            <a:stretch/>
          </p:blipFill>
          <p:spPr>
            <a:xfrm>
              <a:off x="8804759" y="686370"/>
              <a:ext cx="698500" cy="698500"/>
            </a:xfrm>
            <a:prstGeom prst="rect">
              <a:avLst/>
            </a:prstGeom>
          </p:spPr>
        </p:pic>
      </p:grpSp>
      <p:grpSp>
        <p:nvGrpSpPr>
          <p:cNvPr id="3" name="Group 2">
            <a:extLst>
              <a:ext uri="{FF2B5EF4-FFF2-40B4-BE49-F238E27FC236}">
                <a16:creationId xmlns:a16="http://schemas.microsoft.com/office/drawing/2014/main" xmlns="" id="{5A1B20FA-B078-DC45-BA7E-FD97372AC1FD}"/>
              </a:ext>
            </a:extLst>
          </p:cNvPr>
          <p:cNvGrpSpPr>
            <a:grpSpLocks noChangeAspect="1"/>
          </p:cNvGrpSpPr>
          <p:nvPr/>
        </p:nvGrpSpPr>
        <p:grpSpPr>
          <a:xfrm>
            <a:off x="1351722" y="1598243"/>
            <a:ext cx="8905329" cy="3013514"/>
            <a:chOff x="910079" y="2177367"/>
            <a:chExt cx="10133146" cy="3429000"/>
          </a:xfrm>
        </p:grpSpPr>
        <p:pic>
          <p:nvPicPr>
            <p:cNvPr id="7" name="image10.png">
              <a:extLst>
                <a:ext uri="{FF2B5EF4-FFF2-40B4-BE49-F238E27FC236}">
                  <a16:creationId xmlns:a16="http://schemas.microsoft.com/office/drawing/2014/main" xmlns="" id="{B7053954-56B4-4141-AF3E-6DFE28E495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 t="13774" r="1128" b="13108"/>
            <a:stretch/>
          </p:blipFill>
          <p:spPr>
            <a:xfrm>
              <a:off x="7842825" y="2177367"/>
              <a:ext cx="3200400" cy="1639259"/>
            </a:xfrm>
            <a:prstGeom prst="rect">
              <a:avLst/>
            </a:prstGeom>
            <a:ln w="38100">
              <a:solidFill>
                <a:srgbClr val="3262AA"/>
              </a:solidFill>
              <a:miter lim="400000"/>
            </a:ln>
            <a:effectLst>
              <a:reflection blurRad="12700" stA="25000" endPos="17000" dir="5400000" sy="-100000" algn="bl" rotWithShape="0"/>
            </a:effectLst>
          </p:spPr>
        </p:pic>
        <p:pic>
          <p:nvPicPr>
            <p:cNvPr id="8" name="Picture 7">
              <a:extLst>
                <a:ext uri="{FF2B5EF4-FFF2-40B4-BE49-F238E27FC236}">
                  <a16:creationId xmlns:a16="http://schemas.microsoft.com/office/drawing/2014/main" xmlns="" id="{6131207D-0E9E-D841-A6E1-392B277D99B2}"/>
                </a:ext>
              </a:extLst>
            </p:cNvPr>
            <p:cNvPicPr>
              <a:picLocks noChangeAspect="1"/>
            </p:cNvPicPr>
            <p:nvPr/>
          </p:nvPicPr>
          <p:blipFill>
            <a:blip r:embed="rId4"/>
            <a:stretch>
              <a:fillRect/>
            </a:stretch>
          </p:blipFill>
          <p:spPr>
            <a:xfrm>
              <a:off x="5179134" y="2177367"/>
              <a:ext cx="2281844" cy="3429000"/>
            </a:xfrm>
            <a:prstGeom prst="rect">
              <a:avLst/>
            </a:prstGeom>
            <a:ln w="38100">
              <a:solidFill>
                <a:srgbClr val="3262AA"/>
              </a:solidFill>
            </a:ln>
            <a:effectLst>
              <a:reflection blurRad="12700" stA="25000" endPos="17000" dir="5400000" sy="-100000" algn="bl" rotWithShape="0"/>
            </a:effectLst>
          </p:spPr>
        </p:pic>
        <p:pic>
          <p:nvPicPr>
            <p:cNvPr id="9" name="Content Placeholder 4">
              <a:extLst>
                <a:ext uri="{FF2B5EF4-FFF2-40B4-BE49-F238E27FC236}">
                  <a16:creationId xmlns:a16="http://schemas.microsoft.com/office/drawing/2014/main" xmlns="" id="{92197021-537A-464F-A2B8-782821B6754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8868" t="8220" r="9880" b="7977"/>
            <a:stretch/>
          </p:blipFill>
          <p:spPr>
            <a:xfrm>
              <a:off x="910079" y="2177367"/>
              <a:ext cx="3887208" cy="3429000"/>
            </a:xfrm>
            <a:prstGeom prst="rect">
              <a:avLst/>
            </a:prstGeom>
            <a:ln w="38100">
              <a:solidFill>
                <a:srgbClr val="3262AA"/>
              </a:solidFill>
            </a:ln>
            <a:effectLst>
              <a:reflection blurRad="12700" stA="25000" endPos="17000" dir="5400000" sy="-100000" algn="bl" rotWithShape="0"/>
            </a:effectLst>
          </p:spPr>
        </p:pic>
        <p:pic>
          <p:nvPicPr>
            <p:cNvPr id="10" name="Picture 4" descr="Emergency, Exit, Green, White, Direction">
              <a:extLst>
                <a:ext uri="{FF2B5EF4-FFF2-40B4-BE49-F238E27FC236}">
                  <a16:creationId xmlns:a16="http://schemas.microsoft.com/office/drawing/2014/main" xmlns="" id="{59CE353E-4BF2-B54C-9F87-ACE2A9C9F03E}"/>
                </a:ext>
              </a:extLst>
            </p:cNvPr>
            <p:cNvPicPr preferRelativeResize="0">
              <a:picLocks noChangeArrowheads="1"/>
            </p:cNvPicPr>
            <p:nvPr/>
          </p:nvPicPr>
          <p:blipFill rotWithShape="1">
            <a:blip r:embed="rId6">
              <a:extLst>
                <a:ext uri="{28A0092B-C50C-407E-A947-70E740481C1C}">
                  <a14:useLocalDpi xmlns:a14="http://schemas.microsoft.com/office/drawing/2010/main" val="0"/>
                </a:ext>
              </a:extLst>
            </a:blip>
            <a:srcRect l="4927" t="7260" r="6693" b="7828"/>
            <a:stretch/>
          </p:blipFill>
          <p:spPr bwMode="auto">
            <a:xfrm>
              <a:off x="7842825" y="4147930"/>
              <a:ext cx="3200400" cy="1458437"/>
            </a:xfrm>
            <a:prstGeom prst="rect">
              <a:avLst/>
            </a:prstGeom>
            <a:noFill/>
            <a:ln w="38100">
              <a:solidFill>
                <a:srgbClr val="3262AA"/>
              </a:solidFill>
            </a:ln>
            <a:effectLst>
              <a:reflection blurRad="12700" stA="25000" endPos="17000" dir="5400000" sy="-100000" algn="bl" rotWithShape="0"/>
            </a:effectLst>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xmlns="" id="{D43B17B5-7CD3-4545-882C-0FCCB3FD83FF}"/>
              </a:ext>
            </a:extLst>
          </p:cNvPr>
          <p:cNvSpPr/>
          <p:nvPr/>
        </p:nvSpPr>
        <p:spPr>
          <a:xfrm>
            <a:off x="3296770" y="5509440"/>
            <a:ext cx="6249211" cy="461665"/>
          </a:xfrm>
          <a:prstGeom prst="rect">
            <a:avLst/>
          </a:prstGeom>
        </p:spPr>
        <p:txBody>
          <a:bodyPr wrap="none">
            <a:spAutoFit/>
          </a:bodyPr>
          <a:lstStyle/>
          <a:p>
            <a:pPr algn="ctr"/>
            <a:r>
              <a:rPr lang="en-US" sz="2400" b="1" dirty="0">
                <a:solidFill>
                  <a:srgbClr val="3262AA"/>
                </a:solidFill>
                <a:latin typeface="Arial Nova" panose="020B0504020202020204" pitchFamily="34" charset="0"/>
              </a:rPr>
              <a:t>Fire Safety Process per State Regulations </a:t>
            </a:r>
          </a:p>
        </p:txBody>
      </p:sp>
      <p:sp>
        <p:nvSpPr>
          <p:cNvPr id="13" name="Rectangle 12">
            <a:extLst>
              <a:ext uri="{FF2B5EF4-FFF2-40B4-BE49-F238E27FC236}">
                <a16:creationId xmlns:a16="http://schemas.microsoft.com/office/drawing/2014/main" xmlns="" id="{6D956043-ED7D-974E-BB6C-EE3F707C77C6}"/>
              </a:ext>
            </a:extLst>
          </p:cNvPr>
          <p:cNvSpPr/>
          <p:nvPr/>
        </p:nvSpPr>
        <p:spPr>
          <a:xfrm>
            <a:off x="2315818" y="1868557"/>
            <a:ext cx="1242392" cy="1888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492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D96EE6C-67D6-5B47-985F-F037B714103F}"/>
              </a:ext>
            </a:extLst>
          </p:cNvPr>
          <p:cNvSpPr>
            <a:spLocks noGrp="1"/>
          </p:cNvSpPr>
          <p:nvPr>
            <p:ph type="body" sz="quarter" idx="10"/>
          </p:nvPr>
        </p:nvSpPr>
        <p:spPr/>
        <p:txBody>
          <a:bodyPr>
            <a:normAutofit fontScale="77500" lnSpcReduction="20000"/>
          </a:bodyPr>
          <a:lstStyle/>
          <a:p>
            <a:r>
              <a:rPr lang="en-US" dirty="0"/>
              <a:t>Mock Survey – Vials </a:t>
            </a:r>
          </a:p>
        </p:txBody>
      </p:sp>
      <p:sp>
        <p:nvSpPr>
          <p:cNvPr id="3" name="Text Placeholder 2">
            <a:extLst>
              <a:ext uri="{FF2B5EF4-FFF2-40B4-BE49-F238E27FC236}">
                <a16:creationId xmlns:a16="http://schemas.microsoft.com/office/drawing/2014/main" xmlns="" id="{30E351AE-13F1-B44C-880A-1311C9B9F77F}"/>
              </a:ext>
            </a:extLst>
          </p:cNvPr>
          <p:cNvSpPr>
            <a:spLocks noGrp="1"/>
          </p:cNvSpPr>
          <p:nvPr>
            <p:ph type="body" sz="quarter" idx="14"/>
          </p:nvPr>
        </p:nvSpPr>
        <p:spPr>
          <a:xfrm>
            <a:off x="760610" y="1366889"/>
            <a:ext cx="6978660" cy="4594612"/>
          </a:xfrm>
        </p:spPr>
        <p:txBody>
          <a:bodyPr numCol="2" spcCol="457200"/>
          <a:lstStyle/>
          <a:p>
            <a:pPr marL="380991" indent="-380991">
              <a:buFont typeface="Arial" panose="020B0604020202020204" pitchFamily="34" charset="0"/>
              <a:buChar char="•"/>
            </a:pPr>
            <a:r>
              <a:rPr lang="en-US" sz="1800" dirty="0">
                <a:latin typeface="Arial Nova Light" panose="020B0304020202020204" pitchFamily="34" charset="0"/>
              </a:rPr>
              <a:t>Possibly a staff member does not know the difference between a single dose or multi-dose vial.</a:t>
            </a:r>
          </a:p>
          <a:p>
            <a:pPr marL="380991" indent="-380991">
              <a:buFont typeface="Arial" panose="020B0604020202020204" pitchFamily="34" charset="0"/>
              <a:buChar char="•"/>
            </a:pPr>
            <a:r>
              <a:rPr lang="en-US" sz="1800" dirty="0">
                <a:latin typeface="Arial Nova Light" panose="020B0304020202020204" pitchFamily="34" charset="0"/>
              </a:rPr>
              <a:t>Possibly a certain drug always comes to you as an MDV but your supplier sent a shipment where the drug was an SDV.</a:t>
            </a:r>
          </a:p>
          <a:p>
            <a:pPr marL="380991" indent="-380991">
              <a:buFont typeface="Arial" panose="020B0604020202020204" pitchFamily="34" charset="0"/>
              <a:buChar char="•"/>
            </a:pPr>
            <a:r>
              <a:rPr lang="en-US" sz="1800" dirty="0">
                <a:latin typeface="Arial Nova Light" panose="020B0304020202020204" pitchFamily="34" charset="0"/>
              </a:rPr>
              <a:t>Possibly we store MDVs and SDVs together making it easy to confuse.</a:t>
            </a:r>
          </a:p>
          <a:p>
            <a:endParaRPr lang="en-US" sz="1800" u="sng" dirty="0">
              <a:latin typeface="Arial Nova Light" panose="020B0304020202020204" pitchFamily="34" charset="0"/>
            </a:endParaRPr>
          </a:p>
          <a:p>
            <a:endParaRPr lang="en-US" sz="1800" b="1" u="sng" dirty="0">
              <a:solidFill>
                <a:srgbClr val="3262AA"/>
              </a:solidFill>
              <a:latin typeface="Arial Nova Light" panose="020B0304020202020204" pitchFamily="34" charset="0"/>
            </a:endParaRPr>
          </a:p>
          <a:p>
            <a:endParaRPr lang="en-US" sz="1800" b="1" u="sng" dirty="0">
              <a:solidFill>
                <a:srgbClr val="3262AA"/>
              </a:solidFill>
              <a:latin typeface="Arial Nova Light" panose="020B0304020202020204" pitchFamily="34" charset="0"/>
            </a:endParaRPr>
          </a:p>
          <a:p>
            <a:endParaRPr lang="en-US" sz="1800" b="1" u="sng" dirty="0">
              <a:solidFill>
                <a:srgbClr val="3262AA"/>
              </a:solidFill>
              <a:latin typeface="Arial Nova Light" panose="020B0304020202020204" pitchFamily="34" charset="0"/>
            </a:endParaRPr>
          </a:p>
          <a:p>
            <a:r>
              <a:rPr lang="en-US" sz="1800" b="1" dirty="0">
                <a:solidFill>
                  <a:srgbClr val="3262AA"/>
                </a:solidFill>
                <a:latin typeface="Arial Nova" panose="020B0504020202020204" pitchFamily="34" charset="0"/>
              </a:rPr>
              <a:t>What to do:</a:t>
            </a:r>
          </a:p>
          <a:p>
            <a:pPr marL="380991" indent="-380991">
              <a:buFont typeface="Arial" panose="020B0604020202020204" pitchFamily="34" charset="0"/>
              <a:buChar char="•"/>
            </a:pPr>
            <a:r>
              <a:rPr lang="en-US" sz="1800" dirty="0">
                <a:latin typeface="Arial Nova Light" panose="020B0304020202020204" pitchFamily="34" charset="0"/>
              </a:rPr>
              <a:t>Train all staff to always look at the vial to verify if it’s an SDV or MDV and to check the date.</a:t>
            </a:r>
          </a:p>
          <a:p>
            <a:pPr marL="380991" indent="-380991">
              <a:buFont typeface="Arial" panose="020B0604020202020204" pitchFamily="34" charset="0"/>
              <a:buChar char="•"/>
            </a:pPr>
            <a:r>
              <a:rPr lang="en-US" sz="1800" dirty="0">
                <a:latin typeface="Arial Nova Light" panose="020B0304020202020204" pitchFamily="34" charset="0"/>
              </a:rPr>
              <a:t>Train staff that SDVs do not have a preservative in the vial and why that’s important.</a:t>
            </a:r>
          </a:p>
          <a:p>
            <a:pPr marL="380991" indent="-380991">
              <a:buFont typeface="Arial" panose="020B0604020202020204" pitchFamily="34" charset="0"/>
              <a:buChar char="•"/>
            </a:pPr>
            <a:r>
              <a:rPr lang="en-US" sz="1800" dirty="0">
                <a:latin typeface="Arial Nova Light" panose="020B0304020202020204" pitchFamily="34" charset="0"/>
              </a:rPr>
              <a:t>In the drug closet, separate the MDVs from the SDVs</a:t>
            </a:r>
          </a:p>
          <a:p>
            <a:pPr marL="380991" indent="-380991">
              <a:buFont typeface="Arial" panose="020B0604020202020204" pitchFamily="34" charset="0"/>
              <a:buChar char="•"/>
            </a:pPr>
            <a:r>
              <a:rPr lang="en-US" sz="1800" dirty="0">
                <a:latin typeface="Arial Nova Light" panose="020B0304020202020204" pitchFamily="34" charset="0"/>
              </a:rPr>
              <a:t>Label all SDVs with a sticker</a:t>
            </a:r>
          </a:p>
          <a:p>
            <a:endParaRPr lang="en-US" sz="1800" dirty="0">
              <a:latin typeface="Arial Nova Light" panose="020B0304020202020204" pitchFamily="34" charset="0"/>
            </a:endParaRPr>
          </a:p>
          <a:p>
            <a:endParaRPr lang="en-US" sz="1800" dirty="0">
              <a:latin typeface="Arial Nova Light" panose="020B0304020202020204" pitchFamily="34" charset="0"/>
            </a:endParaRPr>
          </a:p>
        </p:txBody>
      </p:sp>
      <p:grpSp>
        <p:nvGrpSpPr>
          <p:cNvPr id="8" name="Group 7">
            <a:extLst>
              <a:ext uri="{FF2B5EF4-FFF2-40B4-BE49-F238E27FC236}">
                <a16:creationId xmlns:a16="http://schemas.microsoft.com/office/drawing/2014/main" xmlns="" id="{D414CE04-987D-D24A-921F-2FFB0E7E6B2E}"/>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9" name="Oval 8">
              <a:extLst>
                <a:ext uri="{FF2B5EF4-FFF2-40B4-BE49-F238E27FC236}">
                  <a16:creationId xmlns:a16="http://schemas.microsoft.com/office/drawing/2014/main" xmlns="" id="{29FDE165-AB26-9A44-A365-017CA0223B03}"/>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79114990-FF6E-3749-8844-EF5977F95A9A}"/>
                </a:ext>
              </a:extLst>
            </p:cNvPr>
            <p:cNvPicPr>
              <a:picLocks noChangeAspect="1"/>
            </p:cNvPicPr>
            <p:nvPr/>
          </p:nvPicPr>
          <p:blipFill>
            <a:blip r:embed="rId2"/>
            <a:srcRect/>
            <a:stretch/>
          </p:blipFill>
          <p:spPr>
            <a:xfrm>
              <a:off x="8804759" y="686370"/>
              <a:ext cx="698500" cy="698500"/>
            </a:xfrm>
            <a:prstGeom prst="rect">
              <a:avLst/>
            </a:prstGeom>
          </p:spPr>
        </p:pic>
      </p:grpSp>
      <p:sp>
        <p:nvSpPr>
          <p:cNvPr id="7" name="TextBox 6">
            <a:extLst>
              <a:ext uri="{FF2B5EF4-FFF2-40B4-BE49-F238E27FC236}">
                <a16:creationId xmlns:a16="http://schemas.microsoft.com/office/drawing/2014/main" xmlns="" id="{E1BE2473-77F6-7A44-9156-65AED889DA93}"/>
              </a:ext>
            </a:extLst>
          </p:cNvPr>
          <p:cNvSpPr txBox="1"/>
          <p:nvPr/>
        </p:nvSpPr>
        <p:spPr>
          <a:xfrm>
            <a:off x="10072462" y="4096845"/>
            <a:ext cx="1685426" cy="1600438"/>
          </a:xfrm>
          <a:prstGeom prst="rect">
            <a:avLst/>
          </a:prstGeom>
          <a:noFill/>
        </p:spPr>
        <p:txBody>
          <a:bodyPr wrap="square" rtlCol="0">
            <a:spAutoFit/>
          </a:bodyPr>
          <a:lstStyle/>
          <a:p>
            <a:pPr algn="ctr"/>
            <a:r>
              <a:rPr lang="en-US" sz="1400" b="1" dirty="0">
                <a:solidFill>
                  <a:srgbClr val="DF5C40"/>
                </a:solidFill>
                <a:latin typeface="Arial Nova" panose="020B0504020202020204" pitchFamily="34" charset="0"/>
              </a:rPr>
              <a:t>Single Dose Vials</a:t>
            </a:r>
          </a:p>
          <a:p>
            <a:pPr algn="ctr"/>
            <a:r>
              <a:rPr lang="en-US" sz="1400" dirty="0">
                <a:latin typeface="Arial Nova Light" panose="020B0304020202020204" pitchFamily="34" charset="0"/>
              </a:rPr>
              <a:t>Ensure Single-Dose Vials (SDVs) Are Never Used for More Than One Patient </a:t>
            </a:r>
          </a:p>
          <a:p>
            <a:pPr algn="ctr"/>
            <a:endParaRPr lang="en-US" sz="1400" dirty="0">
              <a:latin typeface="Arial Nova Light" panose="020B0304020202020204" pitchFamily="34" charset="0"/>
            </a:endParaRPr>
          </a:p>
        </p:txBody>
      </p:sp>
      <p:grpSp>
        <p:nvGrpSpPr>
          <p:cNvPr id="5" name="Group 4">
            <a:extLst>
              <a:ext uri="{FF2B5EF4-FFF2-40B4-BE49-F238E27FC236}">
                <a16:creationId xmlns:a16="http://schemas.microsoft.com/office/drawing/2014/main" xmlns="" id="{62290809-DA18-E446-A596-AADB75BE7864}"/>
              </a:ext>
            </a:extLst>
          </p:cNvPr>
          <p:cNvGrpSpPr/>
          <p:nvPr/>
        </p:nvGrpSpPr>
        <p:grpSpPr>
          <a:xfrm>
            <a:off x="7999131" y="1700040"/>
            <a:ext cx="1685426" cy="3716515"/>
            <a:chOff x="7596088" y="2837864"/>
            <a:chExt cx="1685426" cy="3716515"/>
          </a:xfrm>
        </p:grpSpPr>
        <p:pic>
          <p:nvPicPr>
            <p:cNvPr id="12" name="Picture 11">
              <a:extLst>
                <a:ext uri="{FF2B5EF4-FFF2-40B4-BE49-F238E27FC236}">
                  <a16:creationId xmlns:a16="http://schemas.microsoft.com/office/drawing/2014/main" xmlns="" id="{338E26F5-D412-974F-B584-46AFE70DA60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96088" y="2837864"/>
              <a:ext cx="1685426" cy="2762408"/>
            </a:xfrm>
            <a:prstGeom prst="rect">
              <a:avLst/>
            </a:prstGeom>
          </p:spPr>
        </p:pic>
        <p:sp>
          <p:nvSpPr>
            <p:cNvPr id="14" name="TextBox 13">
              <a:extLst>
                <a:ext uri="{FF2B5EF4-FFF2-40B4-BE49-F238E27FC236}">
                  <a16:creationId xmlns:a16="http://schemas.microsoft.com/office/drawing/2014/main" xmlns="" id="{FD45B523-F97D-B240-8C82-BF0C70B64156}"/>
                </a:ext>
              </a:extLst>
            </p:cNvPr>
            <p:cNvSpPr txBox="1"/>
            <p:nvPr/>
          </p:nvSpPr>
          <p:spPr>
            <a:xfrm>
              <a:off x="7596088" y="5600272"/>
              <a:ext cx="1685426" cy="954107"/>
            </a:xfrm>
            <a:prstGeom prst="rect">
              <a:avLst/>
            </a:prstGeom>
            <a:noFill/>
          </p:spPr>
          <p:txBody>
            <a:bodyPr wrap="square" rtlCol="0">
              <a:spAutoFit/>
            </a:bodyPr>
            <a:lstStyle/>
            <a:p>
              <a:pPr algn="ctr"/>
              <a:r>
                <a:rPr lang="en-US" sz="1400" dirty="0">
                  <a:latin typeface="Arial Nova Light" panose="020B0304020202020204" pitchFamily="34" charset="0"/>
                </a:rPr>
                <a:t>Do Not Assume All Staff Know the Difference Between SDVs and MDVs.</a:t>
              </a:r>
            </a:p>
          </p:txBody>
        </p:sp>
      </p:grpSp>
      <p:pic>
        <p:nvPicPr>
          <p:cNvPr id="16" name="Picture 15">
            <a:extLst>
              <a:ext uri="{FF2B5EF4-FFF2-40B4-BE49-F238E27FC236}">
                <a16:creationId xmlns:a16="http://schemas.microsoft.com/office/drawing/2014/main" xmlns="" id="{CFEAFA61-F059-4F42-AD0E-8E665BD6C0C3}"/>
              </a:ext>
            </a:extLst>
          </p:cNvPr>
          <p:cNvPicPr>
            <a:picLocks noChangeAspect="1"/>
          </p:cNvPicPr>
          <p:nvPr/>
        </p:nvPicPr>
        <p:blipFill>
          <a:blip r:embed="rId4"/>
          <a:srcRect/>
          <a:stretch/>
        </p:blipFill>
        <p:spPr>
          <a:xfrm>
            <a:off x="10047478" y="1607276"/>
            <a:ext cx="1735394" cy="2482470"/>
          </a:xfrm>
          <a:prstGeom prst="rect">
            <a:avLst/>
          </a:prstGeom>
        </p:spPr>
      </p:pic>
    </p:spTree>
    <p:extLst>
      <p:ext uri="{BB962C8B-B14F-4D97-AF65-F5344CB8AC3E}">
        <p14:creationId xmlns:p14="http://schemas.microsoft.com/office/powerpoint/2010/main" val="2976345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1AC7073-FB6C-1742-8B0C-A7DDCCCA92DC}"/>
              </a:ext>
            </a:extLst>
          </p:cNvPr>
          <p:cNvSpPr>
            <a:spLocks noGrp="1"/>
          </p:cNvSpPr>
          <p:nvPr>
            <p:ph type="body" sz="quarter" idx="10"/>
          </p:nvPr>
        </p:nvSpPr>
        <p:spPr/>
        <p:txBody>
          <a:bodyPr>
            <a:normAutofit fontScale="77500" lnSpcReduction="20000"/>
          </a:bodyPr>
          <a:lstStyle/>
          <a:p>
            <a:r>
              <a:rPr lang="en-US" dirty="0"/>
              <a:t>Mock Survey - Vials </a:t>
            </a:r>
          </a:p>
          <a:p>
            <a:endParaRPr lang="en-US" dirty="0"/>
          </a:p>
        </p:txBody>
      </p:sp>
      <p:grpSp>
        <p:nvGrpSpPr>
          <p:cNvPr id="4" name="Group 3">
            <a:extLst>
              <a:ext uri="{FF2B5EF4-FFF2-40B4-BE49-F238E27FC236}">
                <a16:creationId xmlns:a16="http://schemas.microsoft.com/office/drawing/2014/main" xmlns=""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grpSp>
        <p:nvGrpSpPr>
          <p:cNvPr id="14" name="Group 13">
            <a:extLst>
              <a:ext uri="{FF2B5EF4-FFF2-40B4-BE49-F238E27FC236}">
                <a16:creationId xmlns:a16="http://schemas.microsoft.com/office/drawing/2014/main" xmlns="" id="{9C62B096-0742-EF47-8D07-D8015B9F2107}"/>
              </a:ext>
            </a:extLst>
          </p:cNvPr>
          <p:cNvGrpSpPr/>
          <p:nvPr/>
        </p:nvGrpSpPr>
        <p:grpSpPr>
          <a:xfrm>
            <a:off x="5501493" y="1417983"/>
            <a:ext cx="4928276" cy="4506846"/>
            <a:chOff x="5116501" y="1417983"/>
            <a:chExt cx="4928276" cy="4506846"/>
          </a:xfrm>
        </p:grpSpPr>
        <p:pic>
          <p:nvPicPr>
            <p:cNvPr id="7" name="Picture 6">
              <a:extLst>
                <a:ext uri="{FF2B5EF4-FFF2-40B4-BE49-F238E27FC236}">
                  <a16:creationId xmlns:a16="http://schemas.microsoft.com/office/drawing/2014/main" xmlns="" id="{7F7B81F1-0990-D44C-B479-D09D238912EB}"/>
                </a:ext>
              </a:extLst>
            </p:cNvPr>
            <p:cNvPicPr>
              <a:picLocks noChangeAspect="1"/>
            </p:cNvPicPr>
            <p:nvPr/>
          </p:nvPicPr>
          <p:blipFill>
            <a:blip r:embed="rId3"/>
            <a:stretch>
              <a:fillRect/>
            </a:stretch>
          </p:blipFill>
          <p:spPr>
            <a:xfrm>
              <a:off x="5116501" y="2011282"/>
              <a:ext cx="4928276" cy="3285517"/>
            </a:xfrm>
            <a:prstGeom prst="rect">
              <a:avLst/>
            </a:prstGeom>
            <a:ln w="38100">
              <a:solidFill>
                <a:srgbClr val="3262AA"/>
              </a:solidFill>
            </a:ln>
            <a:effectLst>
              <a:reflection blurRad="12700" stA="25000" endPos="17000" dir="5400000" sy="-100000" algn="bl" rotWithShape="0"/>
            </a:effectLst>
          </p:spPr>
        </p:pic>
        <p:sp>
          <p:nvSpPr>
            <p:cNvPr id="10" name="Rectangle 9">
              <a:extLst>
                <a:ext uri="{FF2B5EF4-FFF2-40B4-BE49-F238E27FC236}">
                  <a16:creationId xmlns:a16="http://schemas.microsoft.com/office/drawing/2014/main" xmlns="" id="{C4EEFBD7-C767-904D-85EF-2553FEF46A9D}"/>
                </a:ext>
              </a:extLst>
            </p:cNvPr>
            <p:cNvSpPr/>
            <p:nvPr/>
          </p:nvSpPr>
          <p:spPr>
            <a:xfrm>
              <a:off x="6705560" y="5555497"/>
              <a:ext cx="1036759" cy="369332"/>
            </a:xfrm>
            <a:prstGeom prst="rect">
              <a:avLst/>
            </a:prstGeom>
          </p:spPr>
          <p:txBody>
            <a:bodyPr wrap="none">
              <a:spAutoFit/>
            </a:bodyPr>
            <a:lstStyle/>
            <a:p>
              <a:r>
                <a:rPr lang="en-US" b="1" u="sng" dirty="0">
                  <a:solidFill>
                    <a:srgbClr val="3262AA"/>
                  </a:solidFill>
                  <a:latin typeface="Arial Nova" panose="020B0504020202020204" pitchFamily="34" charset="0"/>
                </a:rPr>
                <a:t>28 Days</a:t>
              </a:r>
            </a:p>
          </p:txBody>
        </p:sp>
        <p:sp>
          <p:nvSpPr>
            <p:cNvPr id="11" name="TextBox 10">
              <a:extLst>
                <a:ext uri="{FF2B5EF4-FFF2-40B4-BE49-F238E27FC236}">
                  <a16:creationId xmlns:a16="http://schemas.microsoft.com/office/drawing/2014/main" xmlns="" id="{A1DDE723-8A3C-254F-85B0-E8BF64EED382}"/>
                </a:ext>
              </a:extLst>
            </p:cNvPr>
            <p:cNvSpPr txBox="1"/>
            <p:nvPr/>
          </p:nvSpPr>
          <p:spPr>
            <a:xfrm>
              <a:off x="6624640" y="1417983"/>
              <a:ext cx="1911998" cy="646331"/>
            </a:xfrm>
            <a:prstGeom prst="rect">
              <a:avLst/>
            </a:prstGeom>
            <a:noFill/>
          </p:spPr>
          <p:txBody>
            <a:bodyPr wrap="none" rtlCol="0">
              <a:spAutoFit/>
            </a:bodyPr>
            <a:lstStyle/>
            <a:p>
              <a:r>
                <a:rPr lang="en-US" b="1" dirty="0">
                  <a:solidFill>
                    <a:srgbClr val="DF5C40"/>
                  </a:solidFill>
                  <a:latin typeface="Arial Nova" panose="020B0504020202020204" pitchFamily="34" charset="0"/>
                </a:rPr>
                <a:t>Multi Dose Vials</a:t>
              </a:r>
            </a:p>
            <a:p>
              <a:endParaRPr lang="en-US" dirty="0">
                <a:latin typeface="Arial Nova Light" panose="020B0304020202020204" pitchFamily="34" charset="0"/>
              </a:endParaRPr>
            </a:p>
          </p:txBody>
        </p:sp>
      </p:grpSp>
      <p:grpSp>
        <p:nvGrpSpPr>
          <p:cNvPr id="15" name="Group 14">
            <a:extLst>
              <a:ext uri="{FF2B5EF4-FFF2-40B4-BE49-F238E27FC236}">
                <a16:creationId xmlns:a16="http://schemas.microsoft.com/office/drawing/2014/main" xmlns="" id="{CCEE1B2E-0C46-E54F-8FC7-57874462D423}"/>
              </a:ext>
            </a:extLst>
          </p:cNvPr>
          <p:cNvGrpSpPr/>
          <p:nvPr/>
        </p:nvGrpSpPr>
        <p:grpSpPr>
          <a:xfrm>
            <a:off x="1423218" y="1261287"/>
            <a:ext cx="2984413" cy="4269183"/>
            <a:chOff x="1423218" y="1261287"/>
            <a:chExt cx="2984413" cy="4269183"/>
          </a:xfrm>
        </p:grpSpPr>
        <p:pic>
          <p:nvPicPr>
            <p:cNvPr id="8" name="Picture 7">
              <a:extLst>
                <a:ext uri="{FF2B5EF4-FFF2-40B4-BE49-F238E27FC236}">
                  <a16:creationId xmlns:a16="http://schemas.microsoft.com/office/drawing/2014/main" xmlns="" id="{3FE78DF4-62C0-9D40-BD87-CAFDDFB47FCB}"/>
                </a:ext>
              </a:extLst>
            </p:cNvPr>
            <p:cNvPicPr>
              <a:picLocks noChangeAspect="1"/>
            </p:cNvPicPr>
            <p:nvPr/>
          </p:nvPicPr>
          <p:blipFill>
            <a:blip r:embed="rId4"/>
            <a:srcRect/>
            <a:stretch/>
          </p:blipFill>
          <p:spPr>
            <a:xfrm>
              <a:off x="1423218" y="1261287"/>
              <a:ext cx="2984413" cy="4269183"/>
            </a:xfrm>
            <a:prstGeom prst="rect">
              <a:avLst/>
            </a:prstGeom>
          </p:spPr>
        </p:pic>
        <p:sp>
          <p:nvSpPr>
            <p:cNvPr id="12" name="Rectangle 11">
              <a:extLst>
                <a:ext uri="{FF2B5EF4-FFF2-40B4-BE49-F238E27FC236}">
                  <a16:creationId xmlns:a16="http://schemas.microsoft.com/office/drawing/2014/main" xmlns="" id="{E19186BB-4441-4C40-ACFD-DF5BA5620FE7}"/>
                </a:ext>
              </a:extLst>
            </p:cNvPr>
            <p:cNvSpPr/>
            <p:nvPr/>
          </p:nvSpPr>
          <p:spPr>
            <a:xfrm>
              <a:off x="1890015" y="5157088"/>
              <a:ext cx="2050818" cy="369332"/>
            </a:xfrm>
            <a:prstGeom prst="rect">
              <a:avLst/>
            </a:prstGeom>
          </p:spPr>
          <p:txBody>
            <a:bodyPr wrap="none">
              <a:spAutoFit/>
            </a:bodyPr>
            <a:lstStyle/>
            <a:p>
              <a:r>
                <a:rPr lang="en-US" b="1" dirty="0">
                  <a:solidFill>
                    <a:srgbClr val="DF5C40"/>
                  </a:solidFill>
                  <a:latin typeface="Arial Nova" panose="020B0504020202020204" pitchFamily="34" charset="0"/>
                </a:rPr>
                <a:t>Single Dose Vials</a:t>
              </a:r>
            </a:p>
          </p:txBody>
        </p:sp>
      </p:grpSp>
    </p:spTree>
    <p:extLst>
      <p:ext uri="{BB962C8B-B14F-4D97-AF65-F5344CB8AC3E}">
        <p14:creationId xmlns:p14="http://schemas.microsoft.com/office/powerpoint/2010/main" val="723567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1AC7073-FB6C-1742-8B0C-A7DDCCCA92DC}"/>
              </a:ext>
            </a:extLst>
          </p:cNvPr>
          <p:cNvSpPr>
            <a:spLocks noGrp="1"/>
          </p:cNvSpPr>
          <p:nvPr>
            <p:ph type="body" sz="quarter" idx="10"/>
          </p:nvPr>
        </p:nvSpPr>
        <p:spPr/>
        <p:txBody>
          <a:bodyPr>
            <a:normAutofit fontScale="77500" lnSpcReduction="20000"/>
          </a:bodyPr>
          <a:lstStyle/>
          <a:p>
            <a:r>
              <a:rPr lang="en-US" dirty="0"/>
              <a:t>Mock Survey - Vials</a:t>
            </a:r>
          </a:p>
        </p:txBody>
      </p:sp>
      <p:grpSp>
        <p:nvGrpSpPr>
          <p:cNvPr id="4" name="Group 3">
            <a:extLst>
              <a:ext uri="{FF2B5EF4-FFF2-40B4-BE49-F238E27FC236}">
                <a16:creationId xmlns:a16="http://schemas.microsoft.com/office/drawing/2014/main" xmlns=""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sp>
        <p:nvSpPr>
          <p:cNvPr id="9" name="Text Placeholder 2">
            <a:extLst>
              <a:ext uri="{FF2B5EF4-FFF2-40B4-BE49-F238E27FC236}">
                <a16:creationId xmlns:a16="http://schemas.microsoft.com/office/drawing/2014/main" xmlns="" id="{446D60DA-788D-D841-9EBC-5B42486EA00D}"/>
              </a:ext>
            </a:extLst>
          </p:cNvPr>
          <p:cNvSpPr>
            <a:spLocks noGrp="1"/>
          </p:cNvSpPr>
          <p:nvPr>
            <p:ph type="body" sz="quarter" idx="14"/>
          </p:nvPr>
        </p:nvSpPr>
        <p:spPr>
          <a:xfrm>
            <a:off x="760609" y="1892300"/>
            <a:ext cx="5665591" cy="4216399"/>
          </a:xfrm>
        </p:spPr>
        <p:txBody>
          <a:bodyPr/>
          <a:lstStyle/>
          <a:p>
            <a:pPr marL="0" lvl="0" indent="0" defTabSz="914400">
              <a:spcBef>
                <a:spcPts val="0"/>
              </a:spcBef>
              <a:buNone/>
            </a:pPr>
            <a:r>
              <a:rPr lang="en-US" sz="2000" dirty="0">
                <a:solidFill>
                  <a:prstClr val="black"/>
                </a:solidFill>
                <a:latin typeface="Arial Nova Light" panose="020B0304020202020204" pitchFamily="34" charset="0"/>
                <a:cs typeface="+mn-cs"/>
              </a:rPr>
              <a:t>Ensure Single-Dose Vials (SDVs) Are Never Used for More Than One Patient. </a:t>
            </a:r>
          </a:p>
          <a:p>
            <a:pPr marL="0" lvl="0" indent="0" defTabSz="914400">
              <a:spcBef>
                <a:spcPts val="0"/>
              </a:spcBef>
              <a:buNone/>
            </a:pPr>
            <a:endParaRPr lang="en-US" sz="2000" dirty="0">
              <a:solidFill>
                <a:prstClr val="black"/>
              </a:solidFill>
              <a:latin typeface="Arial Nova Light" panose="020B0304020202020204" pitchFamily="34" charset="0"/>
              <a:cs typeface="+mn-cs"/>
            </a:endParaRPr>
          </a:p>
          <a:p>
            <a:pPr marL="0" lvl="0" indent="0" defTabSz="914400">
              <a:spcBef>
                <a:spcPts val="0"/>
              </a:spcBef>
              <a:buNone/>
            </a:pPr>
            <a:r>
              <a:rPr lang="en-US" sz="2000" dirty="0">
                <a:solidFill>
                  <a:prstClr val="black"/>
                </a:solidFill>
                <a:latin typeface="Arial Nova Light" panose="020B0304020202020204" pitchFamily="34" charset="0"/>
                <a:cs typeface="+mn-cs"/>
              </a:rPr>
              <a:t>Once and done, discard!</a:t>
            </a:r>
          </a:p>
        </p:txBody>
      </p:sp>
      <p:pic>
        <p:nvPicPr>
          <p:cNvPr id="11" name="Picture 10" descr="A picture containing indoor, red, bin, plastic&#10;&#10;Description automatically generated">
            <a:extLst>
              <a:ext uri="{FF2B5EF4-FFF2-40B4-BE49-F238E27FC236}">
                <a16:creationId xmlns:a16="http://schemas.microsoft.com/office/drawing/2014/main" xmlns="" id="{501A335B-C571-9443-91AD-EC3C1EFA6548}"/>
              </a:ext>
            </a:extLst>
          </p:cNvPr>
          <p:cNvPicPr>
            <a:picLocks noChangeAspect="1"/>
          </p:cNvPicPr>
          <p:nvPr/>
        </p:nvPicPr>
        <p:blipFill rotWithShape="1">
          <a:blip r:embed="rId3"/>
          <a:srcRect l="1954" t="23180" r="3506" b="8200"/>
          <a:stretch/>
        </p:blipFill>
        <p:spPr>
          <a:xfrm>
            <a:off x="7441260" y="1938689"/>
            <a:ext cx="3651364" cy="2743200"/>
          </a:xfrm>
          <a:prstGeom prst="rect">
            <a:avLst/>
          </a:prstGeom>
          <a:ln w="38100">
            <a:solidFill>
              <a:srgbClr val="3262AA"/>
            </a:solidFill>
          </a:ln>
          <a:effectLst>
            <a:reflection blurRad="12700" stA="25000" endPos="17000" dir="5400000" sy="-100000" algn="bl" rotWithShape="0"/>
          </a:effectLst>
        </p:spPr>
      </p:pic>
    </p:spTree>
    <p:extLst>
      <p:ext uri="{BB962C8B-B14F-4D97-AF65-F5344CB8AC3E}">
        <p14:creationId xmlns:p14="http://schemas.microsoft.com/office/powerpoint/2010/main" val="696762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1AC7073-FB6C-1742-8B0C-A7DDCCCA92DC}"/>
              </a:ext>
            </a:extLst>
          </p:cNvPr>
          <p:cNvSpPr>
            <a:spLocks noGrp="1"/>
          </p:cNvSpPr>
          <p:nvPr>
            <p:ph type="body" sz="quarter" idx="10"/>
          </p:nvPr>
        </p:nvSpPr>
        <p:spPr/>
        <p:txBody>
          <a:bodyPr>
            <a:normAutofit fontScale="62500" lnSpcReduction="20000"/>
          </a:bodyPr>
          <a:lstStyle/>
          <a:p>
            <a:r>
              <a:rPr lang="en-US" dirty="0"/>
              <a:t>Mock Survey - Controlled Substances</a:t>
            </a:r>
          </a:p>
          <a:p>
            <a:endParaRPr lang="en-US" dirty="0"/>
          </a:p>
          <a:p>
            <a:endParaRPr lang="en-US" dirty="0"/>
          </a:p>
        </p:txBody>
      </p:sp>
      <p:grpSp>
        <p:nvGrpSpPr>
          <p:cNvPr id="4" name="Group 3">
            <a:extLst>
              <a:ext uri="{FF2B5EF4-FFF2-40B4-BE49-F238E27FC236}">
                <a16:creationId xmlns:a16="http://schemas.microsoft.com/office/drawing/2014/main" xmlns=""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pic>
        <p:nvPicPr>
          <p:cNvPr id="7" name="Picture 6">
            <a:extLst>
              <a:ext uri="{FF2B5EF4-FFF2-40B4-BE49-F238E27FC236}">
                <a16:creationId xmlns:a16="http://schemas.microsoft.com/office/drawing/2014/main" xmlns="" id="{B1B558E7-B262-E740-AA86-16031958BFE3}"/>
              </a:ext>
            </a:extLst>
          </p:cNvPr>
          <p:cNvPicPr>
            <a:picLocks noChangeAspect="1"/>
          </p:cNvPicPr>
          <p:nvPr/>
        </p:nvPicPr>
        <p:blipFill>
          <a:blip r:embed="rId3"/>
          <a:srcRect/>
          <a:stretch/>
        </p:blipFill>
        <p:spPr>
          <a:xfrm>
            <a:off x="531390" y="919574"/>
            <a:ext cx="3919614" cy="5825728"/>
          </a:xfrm>
          <a:prstGeom prst="rect">
            <a:avLst/>
          </a:prstGeom>
        </p:spPr>
      </p:pic>
      <p:sp>
        <p:nvSpPr>
          <p:cNvPr id="8" name="Rectangle 7">
            <a:extLst>
              <a:ext uri="{FF2B5EF4-FFF2-40B4-BE49-F238E27FC236}">
                <a16:creationId xmlns:a16="http://schemas.microsoft.com/office/drawing/2014/main" xmlns="" id="{3EC6658B-F321-4C41-B5E3-69717DD28A85}"/>
              </a:ext>
            </a:extLst>
          </p:cNvPr>
          <p:cNvSpPr/>
          <p:nvPr/>
        </p:nvSpPr>
        <p:spPr>
          <a:xfrm>
            <a:off x="4510433" y="1893446"/>
            <a:ext cx="6809269" cy="1938992"/>
          </a:xfrm>
          <a:prstGeom prst="rect">
            <a:avLst/>
          </a:prstGeom>
        </p:spPr>
        <p:txBody>
          <a:bodyPr wrap="square">
            <a:spAutoFit/>
          </a:bodyPr>
          <a:lstStyle/>
          <a:p>
            <a:r>
              <a:rPr lang="en-US" sz="2000" dirty="0">
                <a:latin typeface="Arial Nova Light" panose="020B0304020202020204" pitchFamily="34" charset="0"/>
              </a:rPr>
              <a:t>Controlled Substances (CS) locked in a Substantial Cabinet. </a:t>
            </a:r>
          </a:p>
          <a:p>
            <a:endParaRPr lang="en-US" sz="2000" dirty="0">
              <a:latin typeface="Arial Nova Light" panose="020B0304020202020204" pitchFamily="34" charset="0"/>
            </a:endParaRPr>
          </a:p>
          <a:p>
            <a:r>
              <a:rPr lang="en-US" sz="2000" dirty="0">
                <a:latin typeface="Arial Nova Light" panose="020B0304020202020204" pitchFamily="34" charset="0"/>
              </a:rPr>
              <a:t>Recordkeeping Logs for Ordering/ Dispensing.</a:t>
            </a:r>
          </a:p>
          <a:p>
            <a:endParaRPr lang="en-US" sz="2000" dirty="0">
              <a:latin typeface="Arial Nova Light" panose="020B0304020202020204" pitchFamily="34" charset="0"/>
            </a:endParaRPr>
          </a:p>
          <a:p>
            <a:r>
              <a:rPr lang="en-US" sz="2000" dirty="0">
                <a:latin typeface="Arial Nova Light" panose="020B0304020202020204" pitchFamily="34" charset="0"/>
              </a:rPr>
              <a:t>MDVs, Storage in Sample Closet, Med Fridge, or </a:t>
            </a:r>
            <a:br>
              <a:rPr lang="en-US" sz="2000" dirty="0">
                <a:latin typeface="Arial Nova Light" panose="020B0304020202020204" pitchFamily="34" charset="0"/>
              </a:rPr>
            </a:br>
            <a:r>
              <a:rPr lang="en-US" sz="2000" dirty="0">
                <a:latin typeface="Arial Nova Light" panose="020B0304020202020204" pitchFamily="34" charset="0"/>
              </a:rPr>
              <a:t>Emergency Boxes must be secured.</a:t>
            </a:r>
          </a:p>
        </p:txBody>
      </p:sp>
    </p:spTree>
    <p:extLst>
      <p:ext uri="{BB962C8B-B14F-4D97-AF65-F5344CB8AC3E}">
        <p14:creationId xmlns:p14="http://schemas.microsoft.com/office/powerpoint/2010/main" val="3807870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1AC7073-FB6C-1742-8B0C-A7DDCCCA92DC}"/>
              </a:ext>
            </a:extLst>
          </p:cNvPr>
          <p:cNvSpPr>
            <a:spLocks noGrp="1"/>
          </p:cNvSpPr>
          <p:nvPr>
            <p:ph type="body" sz="quarter" idx="10"/>
          </p:nvPr>
        </p:nvSpPr>
        <p:spPr/>
        <p:txBody>
          <a:bodyPr>
            <a:normAutofit fontScale="77500" lnSpcReduction="20000"/>
          </a:bodyPr>
          <a:lstStyle/>
          <a:p>
            <a:r>
              <a:rPr lang="en-US" dirty="0"/>
              <a:t>Mock Survey – Samples</a:t>
            </a:r>
          </a:p>
        </p:txBody>
      </p:sp>
      <p:grpSp>
        <p:nvGrpSpPr>
          <p:cNvPr id="4" name="Group 3">
            <a:extLst>
              <a:ext uri="{FF2B5EF4-FFF2-40B4-BE49-F238E27FC236}">
                <a16:creationId xmlns:a16="http://schemas.microsoft.com/office/drawing/2014/main" xmlns=""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grpSp>
        <p:nvGrpSpPr>
          <p:cNvPr id="11" name="Group 10">
            <a:extLst>
              <a:ext uri="{FF2B5EF4-FFF2-40B4-BE49-F238E27FC236}">
                <a16:creationId xmlns:a16="http://schemas.microsoft.com/office/drawing/2014/main" xmlns="" id="{56A7998D-1691-864C-BA34-CAAB233AADCC}"/>
              </a:ext>
            </a:extLst>
          </p:cNvPr>
          <p:cNvGrpSpPr/>
          <p:nvPr/>
        </p:nvGrpSpPr>
        <p:grpSpPr>
          <a:xfrm>
            <a:off x="6727334" y="1459512"/>
            <a:ext cx="3197642" cy="4533227"/>
            <a:chOff x="5302796" y="1459512"/>
            <a:chExt cx="3197642" cy="4533227"/>
          </a:xfrm>
        </p:grpSpPr>
        <p:pic>
          <p:nvPicPr>
            <p:cNvPr id="8" name="Picture 3" descr="IMG_1722.jpg">
              <a:extLst>
                <a:ext uri="{FF2B5EF4-FFF2-40B4-BE49-F238E27FC236}">
                  <a16:creationId xmlns:a16="http://schemas.microsoft.com/office/drawing/2014/main" xmlns="" id="{A7C9EB16-5005-1744-B0EB-6D06A241837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19" r="4896" b="1450"/>
            <a:stretch/>
          </p:blipFill>
          <p:spPr bwMode="auto">
            <a:xfrm>
              <a:off x="5302796" y="1459512"/>
              <a:ext cx="3197642" cy="3657600"/>
            </a:xfrm>
            <a:prstGeom prst="rect">
              <a:avLst/>
            </a:prstGeom>
            <a:noFill/>
            <a:ln w="38100">
              <a:solidFill>
                <a:srgbClr val="3262AA"/>
              </a:solidFill>
              <a:miter lim="800000"/>
              <a:headEnd/>
              <a:tailEnd/>
            </a:ln>
            <a:effectLst>
              <a:reflection blurRad="12700" stA="25000" endPos="17000" dir="5400000" sy="-100000" algn="bl" rotWithShape="0"/>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29310422-9AE9-594F-9BAD-66A0EDE421CF}"/>
                </a:ext>
              </a:extLst>
            </p:cNvPr>
            <p:cNvSpPr/>
            <p:nvPr/>
          </p:nvSpPr>
          <p:spPr>
            <a:xfrm>
              <a:off x="5616650" y="5346408"/>
              <a:ext cx="2569934" cy="646331"/>
            </a:xfrm>
            <a:prstGeom prst="rect">
              <a:avLst/>
            </a:prstGeom>
          </p:spPr>
          <p:txBody>
            <a:bodyPr wrap="none">
              <a:spAutoFit/>
            </a:bodyPr>
            <a:lstStyle/>
            <a:p>
              <a:pPr algn="ctr"/>
              <a:r>
                <a:rPr lang="en-US" b="1" dirty="0">
                  <a:solidFill>
                    <a:srgbClr val="3262AA"/>
                  </a:solidFill>
                  <a:latin typeface="Arial Nova" panose="020B0504020202020204" pitchFamily="34" charset="0"/>
                </a:rPr>
                <a:t>Secured/Organized </a:t>
              </a:r>
              <a:br>
                <a:rPr lang="en-US" b="1" dirty="0">
                  <a:solidFill>
                    <a:srgbClr val="3262AA"/>
                  </a:solidFill>
                  <a:latin typeface="Arial Nova" panose="020B0504020202020204" pitchFamily="34" charset="0"/>
                </a:rPr>
              </a:br>
              <a:r>
                <a:rPr lang="en-US" b="1" dirty="0">
                  <a:solidFill>
                    <a:srgbClr val="3262AA"/>
                  </a:solidFill>
                  <a:latin typeface="Arial Nova" panose="020B0504020202020204" pitchFamily="34" charset="0"/>
                </a:rPr>
                <a:t>In Original Containers</a:t>
              </a:r>
            </a:p>
          </p:txBody>
        </p:sp>
      </p:grpSp>
      <p:pic>
        <p:nvPicPr>
          <p:cNvPr id="12" name="Picture Placeholder 5">
            <a:extLst>
              <a:ext uri="{FF2B5EF4-FFF2-40B4-BE49-F238E27FC236}">
                <a16:creationId xmlns:a16="http://schemas.microsoft.com/office/drawing/2014/main" xmlns="" id="{7E6996DD-6532-0146-80D2-6B8DC564A66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4853" t="4538" r="5598"/>
          <a:stretch/>
        </p:blipFill>
        <p:spPr>
          <a:xfrm>
            <a:off x="872298" y="1600200"/>
            <a:ext cx="4809744" cy="3657841"/>
          </a:xfrm>
          <a:prstGeom prst="rect">
            <a:avLst/>
          </a:prstGeom>
          <a:ln w="38100">
            <a:solidFill>
              <a:srgbClr val="3262AA"/>
            </a:solidFill>
          </a:ln>
          <a:effectLst>
            <a:reflection blurRad="12700" stA="25000" endPos="17000" dir="5400000" sy="-100000" algn="bl" rotWithShape="0"/>
          </a:effectLst>
        </p:spPr>
      </p:pic>
      <p:sp>
        <p:nvSpPr>
          <p:cNvPr id="13" name="Rectangle 12">
            <a:extLst>
              <a:ext uri="{FF2B5EF4-FFF2-40B4-BE49-F238E27FC236}">
                <a16:creationId xmlns:a16="http://schemas.microsoft.com/office/drawing/2014/main" xmlns="" id="{F4667CD1-25BF-EA48-BFEC-70A8547AB362}"/>
              </a:ext>
            </a:extLst>
          </p:cNvPr>
          <p:cNvSpPr/>
          <p:nvPr/>
        </p:nvSpPr>
        <p:spPr>
          <a:xfrm>
            <a:off x="229170" y="5346408"/>
            <a:ext cx="6096000" cy="646331"/>
          </a:xfrm>
          <a:prstGeom prst="rect">
            <a:avLst/>
          </a:prstGeom>
        </p:spPr>
        <p:txBody>
          <a:bodyPr>
            <a:spAutoFit/>
          </a:bodyPr>
          <a:lstStyle/>
          <a:p>
            <a:pPr algn="ctr"/>
            <a:r>
              <a:rPr lang="en-US" b="1" dirty="0">
                <a:solidFill>
                  <a:srgbClr val="3262AA"/>
                </a:solidFill>
                <a:latin typeface="Arial Nova" panose="020B0504020202020204" pitchFamily="34" charset="0"/>
              </a:rPr>
              <a:t>Sample Medications secured and</a:t>
            </a:r>
          </a:p>
          <a:p>
            <a:pPr algn="ctr"/>
            <a:r>
              <a:rPr lang="en-US" b="1" dirty="0">
                <a:solidFill>
                  <a:srgbClr val="3262AA"/>
                </a:solidFill>
                <a:latin typeface="Arial Nova" panose="020B0504020202020204" pitchFamily="34" charset="0"/>
              </a:rPr>
              <a:t>logged to track in the event of a recall</a:t>
            </a:r>
          </a:p>
        </p:txBody>
      </p:sp>
    </p:spTree>
    <p:extLst>
      <p:ext uri="{BB962C8B-B14F-4D97-AF65-F5344CB8AC3E}">
        <p14:creationId xmlns:p14="http://schemas.microsoft.com/office/powerpoint/2010/main" val="4120552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1AC7073-FB6C-1742-8B0C-A7DDCCCA92DC}"/>
              </a:ext>
            </a:extLst>
          </p:cNvPr>
          <p:cNvSpPr>
            <a:spLocks noGrp="1"/>
          </p:cNvSpPr>
          <p:nvPr>
            <p:ph type="body" sz="quarter" idx="10"/>
          </p:nvPr>
        </p:nvSpPr>
        <p:spPr/>
        <p:txBody>
          <a:bodyPr>
            <a:normAutofit fontScale="62500" lnSpcReduction="20000"/>
          </a:bodyPr>
          <a:lstStyle/>
          <a:p>
            <a:r>
              <a:rPr lang="en-US" dirty="0"/>
              <a:t>Mock Survey – Refrigerated Medications</a:t>
            </a:r>
          </a:p>
        </p:txBody>
      </p:sp>
      <p:grpSp>
        <p:nvGrpSpPr>
          <p:cNvPr id="4" name="Group 3">
            <a:extLst>
              <a:ext uri="{FF2B5EF4-FFF2-40B4-BE49-F238E27FC236}">
                <a16:creationId xmlns:a16="http://schemas.microsoft.com/office/drawing/2014/main" xmlns=""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pic>
        <p:nvPicPr>
          <p:cNvPr id="7" name="Picture 6" descr="A picture containing indoor, sitting, desk, computer&#10;&#10;Description automatically generated">
            <a:extLst>
              <a:ext uri="{FF2B5EF4-FFF2-40B4-BE49-F238E27FC236}">
                <a16:creationId xmlns:a16="http://schemas.microsoft.com/office/drawing/2014/main" xmlns="" id="{D63E72F0-8535-1743-B1A1-EC472D0932D6}"/>
              </a:ext>
            </a:extLst>
          </p:cNvPr>
          <p:cNvPicPr>
            <a:picLocks noChangeAspect="1"/>
          </p:cNvPicPr>
          <p:nvPr/>
        </p:nvPicPr>
        <p:blipFill rotWithShape="1">
          <a:blip r:embed="rId3"/>
          <a:srcRect t="5288" b="8322"/>
          <a:stretch/>
        </p:blipFill>
        <p:spPr>
          <a:xfrm>
            <a:off x="972645" y="2514730"/>
            <a:ext cx="3939621" cy="2514600"/>
          </a:xfrm>
          <a:prstGeom prst="rect">
            <a:avLst/>
          </a:prstGeom>
          <a:ln w="38100">
            <a:solidFill>
              <a:srgbClr val="3262AA"/>
            </a:solidFill>
          </a:ln>
          <a:effectLst>
            <a:reflection blurRad="12700" stA="25000" endPos="17000" dir="5400000" sy="-100000" algn="bl" rotWithShape="0"/>
          </a:effectLst>
        </p:spPr>
      </p:pic>
      <p:pic>
        <p:nvPicPr>
          <p:cNvPr id="8" name="Picture 7">
            <a:extLst>
              <a:ext uri="{FF2B5EF4-FFF2-40B4-BE49-F238E27FC236}">
                <a16:creationId xmlns:a16="http://schemas.microsoft.com/office/drawing/2014/main" xmlns="" id="{C931EA38-6C69-1147-B05C-B343FA720F20}"/>
              </a:ext>
            </a:extLst>
          </p:cNvPr>
          <p:cNvPicPr>
            <a:picLocks noChangeAspect="1"/>
          </p:cNvPicPr>
          <p:nvPr/>
        </p:nvPicPr>
        <p:blipFill rotWithShape="1">
          <a:blip r:embed="rId4"/>
          <a:srcRect l="19962" t="14517" r="21147" b="7018"/>
          <a:stretch/>
        </p:blipFill>
        <p:spPr>
          <a:xfrm>
            <a:off x="5507667" y="2306310"/>
            <a:ext cx="2200179" cy="2931439"/>
          </a:xfrm>
          <a:prstGeom prst="rect">
            <a:avLst/>
          </a:prstGeom>
        </p:spPr>
      </p:pic>
      <p:sp>
        <p:nvSpPr>
          <p:cNvPr id="9" name="Rectangle 8">
            <a:extLst>
              <a:ext uri="{FF2B5EF4-FFF2-40B4-BE49-F238E27FC236}">
                <a16:creationId xmlns:a16="http://schemas.microsoft.com/office/drawing/2014/main" xmlns="" id="{5C179E73-BB7E-DA48-90F3-8BBC0EC432D9}"/>
              </a:ext>
            </a:extLst>
          </p:cNvPr>
          <p:cNvSpPr/>
          <p:nvPr/>
        </p:nvSpPr>
        <p:spPr>
          <a:xfrm>
            <a:off x="752788" y="1373818"/>
            <a:ext cx="9464638" cy="707886"/>
          </a:xfrm>
          <a:prstGeom prst="rect">
            <a:avLst/>
          </a:prstGeom>
        </p:spPr>
        <p:txBody>
          <a:bodyPr wrap="square">
            <a:spAutoFit/>
          </a:bodyPr>
          <a:lstStyle/>
          <a:p>
            <a:pPr marL="342900" indent="-342900">
              <a:buFont typeface="Arial" panose="020B0604020202020204" pitchFamily="34" charset="0"/>
              <a:buChar char="•"/>
            </a:pPr>
            <a:r>
              <a:rPr lang="en-US" sz="2000" dirty="0">
                <a:latin typeface="Arial Nova Light" panose="020B0304020202020204" pitchFamily="34" charset="0"/>
              </a:rPr>
              <a:t>No medications in the door of the refrigerator</a:t>
            </a:r>
          </a:p>
          <a:p>
            <a:pPr marL="342900" indent="-342900">
              <a:buFont typeface="Arial" panose="020B0604020202020204" pitchFamily="34" charset="0"/>
              <a:buChar char="•"/>
            </a:pPr>
            <a:r>
              <a:rPr lang="en-US" sz="2000" dirty="0">
                <a:latin typeface="Arial Nova Light" panose="020B0304020202020204" pitchFamily="34" charset="0"/>
              </a:rPr>
              <a:t>Use water bottles to take up dead space</a:t>
            </a:r>
          </a:p>
        </p:txBody>
      </p:sp>
      <p:sp>
        <p:nvSpPr>
          <p:cNvPr id="10" name="Rectangle 9">
            <a:extLst>
              <a:ext uri="{FF2B5EF4-FFF2-40B4-BE49-F238E27FC236}">
                <a16:creationId xmlns:a16="http://schemas.microsoft.com/office/drawing/2014/main" xmlns="" id="{7F569B6D-8AE0-FB46-898C-B0F785DB84BC}"/>
              </a:ext>
            </a:extLst>
          </p:cNvPr>
          <p:cNvSpPr/>
          <p:nvPr/>
        </p:nvSpPr>
        <p:spPr>
          <a:xfrm>
            <a:off x="883887" y="5484182"/>
            <a:ext cx="10424225" cy="369332"/>
          </a:xfrm>
          <a:prstGeom prst="rect">
            <a:avLst/>
          </a:prstGeom>
        </p:spPr>
        <p:txBody>
          <a:bodyPr wrap="square">
            <a:spAutoFit/>
          </a:bodyPr>
          <a:lstStyle/>
          <a:p>
            <a:pPr algn="ctr"/>
            <a:r>
              <a:rPr lang="en-US" dirty="0">
                <a:solidFill>
                  <a:srgbClr val="4EAEAF"/>
                </a:solidFill>
                <a:latin typeface="Arial Nova Light" panose="020B0304020202020204" pitchFamily="34" charset="0"/>
                <a:hlinkClick r:id="rId5">
                  <a:extLst>
                    <a:ext uri="{A12FA001-AC4F-418D-AE19-62706E023703}">
                      <ahyp:hlinkClr xmlns:ahyp="http://schemas.microsoft.com/office/drawing/2018/hyperlinkcolor" xmlns="" val="tx"/>
                    </a:ext>
                  </a:extLst>
                </a:hlinkClick>
              </a:rPr>
              <a:t>https://www.cdc.gov/vaccines/hcp/admin/storage/toolkit/storage-handling-toolkit.pdf</a:t>
            </a:r>
            <a:r>
              <a:rPr lang="en-US" dirty="0">
                <a:solidFill>
                  <a:srgbClr val="4EAEAF"/>
                </a:solidFill>
                <a:latin typeface="Arial Nova Light" panose="020B0304020202020204" pitchFamily="34" charset="0"/>
              </a:rPr>
              <a:t> </a:t>
            </a:r>
          </a:p>
        </p:txBody>
      </p:sp>
      <p:pic>
        <p:nvPicPr>
          <p:cNvPr id="11" name="Picture 10">
            <a:extLst>
              <a:ext uri="{FF2B5EF4-FFF2-40B4-BE49-F238E27FC236}">
                <a16:creationId xmlns:a16="http://schemas.microsoft.com/office/drawing/2014/main" xmlns="" id="{4010EFFD-A9CA-9341-B520-89D09BC9F240}"/>
              </a:ext>
            </a:extLst>
          </p:cNvPr>
          <p:cNvPicPr>
            <a:picLocks noChangeAspect="1"/>
          </p:cNvPicPr>
          <p:nvPr/>
        </p:nvPicPr>
        <p:blipFill rotWithShape="1">
          <a:blip r:embed="rId6"/>
          <a:srcRect l="3436" t="53609" r="58543" b="3676"/>
          <a:stretch/>
        </p:blipFill>
        <p:spPr>
          <a:xfrm>
            <a:off x="8303248" y="2514730"/>
            <a:ext cx="3122056" cy="2514600"/>
          </a:xfrm>
          <a:prstGeom prst="rect">
            <a:avLst/>
          </a:prstGeom>
          <a:ln w="38100">
            <a:solidFill>
              <a:srgbClr val="3262AA"/>
            </a:solidFill>
          </a:ln>
          <a:effectLst>
            <a:reflection blurRad="12700" stA="25000" endPos="17000" dir="5400000" sy="-100000" algn="bl" rotWithShape="0"/>
          </a:effectLst>
        </p:spPr>
      </p:pic>
    </p:spTree>
    <p:extLst>
      <p:ext uri="{BB962C8B-B14F-4D97-AF65-F5344CB8AC3E}">
        <p14:creationId xmlns:p14="http://schemas.microsoft.com/office/powerpoint/2010/main" val="2963584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1AC7073-FB6C-1742-8B0C-A7DDCCCA92DC}"/>
              </a:ext>
            </a:extLst>
          </p:cNvPr>
          <p:cNvSpPr>
            <a:spLocks noGrp="1"/>
          </p:cNvSpPr>
          <p:nvPr>
            <p:ph type="body" sz="quarter" idx="10"/>
          </p:nvPr>
        </p:nvSpPr>
        <p:spPr/>
        <p:txBody>
          <a:bodyPr>
            <a:normAutofit fontScale="77500" lnSpcReduction="20000"/>
          </a:bodyPr>
          <a:lstStyle/>
          <a:p>
            <a:r>
              <a:rPr lang="en-US" dirty="0"/>
              <a:t>Mock Survey – Supplies</a:t>
            </a:r>
          </a:p>
        </p:txBody>
      </p:sp>
      <p:grpSp>
        <p:nvGrpSpPr>
          <p:cNvPr id="4" name="Group 3">
            <a:extLst>
              <a:ext uri="{FF2B5EF4-FFF2-40B4-BE49-F238E27FC236}">
                <a16:creationId xmlns:a16="http://schemas.microsoft.com/office/drawing/2014/main" xmlns=""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pic>
        <p:nvPicPr>
          <p:cNvPr id="9" name="Picture 1" descr="page8image14862368">
            <a:extLst>
              <a:ext uri="{FF2B5EF4-FFF2-40B4-BE49-F238E27FC236}">
                <a16:creationId xmlns:a16="http://schemas.microsoft.com/office/drawing/2014/main" xmlns="" id="{85A6E71F-B5A7-5D48-BEE4-D1B8D6F463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 t="19494" b="4605"/>
          <a:stretch/>
        </p:blipFill>
        <p:spPr bwMode="auto">
          <a:xfrm>
            <a:off x="889727" y="1600200"/>
            <a:ext cx="4569652" cy="3655685"/>
          </a:xfrm>
          <a:prstGeom prst="rect">
            <a:avLst/>
          </a:prstGeom>
          <a:noFill/>
          <a:ln w="38100">
            <a:solidFill>
              <a:srgbClr val="3262AA"/>
            </a:solidFill>
          </a:ln>
          <a:effectLst>
            <a:reflection blurRad="12700" stA="25000" endPos="17000" dir="5400000" sy="-100000" algn="bl" rotWithShape="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8C96D6FE-2BE4-A34B-A9ED-7A4649C59774}"/>
              </a:ext>
            </a:extLst>
          </p:cNvPr>
          <p:cNvSpPr/>
          <p:nvPr/>
        </p:nvSpPr>
        <p:spPr>
          <a:xfrm>
            <a:off x="6364805" y="2459504"/>
            <a:ext cx="5060499" cy="1938992"/>
          </a:xfrm>
          <a:prstGeom prst="rect">
            <a:avLst/>
          </a:prstGeom>
        </p:spPr>
        <p:txBody>
          <a:bodyPr wrap="square">
            <a:spAutoFit/>
          </a:bodyPr>
          <a:lstStyle/>
          <a:p>
            <a:r>
              <a:rPr lang="en-US" sz="2000" dirty="0">
                <a:latin typeface="Arial Nova Light" panose="020B0304020202020204" pitchFamily="34" charset="0"/>
              </a:rPr>
              <a:t>Telfa, gloves, peroxide, electrodes, needles</a:t>
            </a:r>
          </a:p>
          <a:p>
            <a:r>
              <a:rPr lang="en-US" sz="2000" dirty="0">
                <a:latin typeface="Arial Nova Light" panose="020B0304020202020204" pitchFamily="34" charset="0"/>
              </a:rPr>
              <a:t>Iodoform gauze, etc.</a:t>
            </a:r>
          </a:p>
          <a:p>
            <a:endParaRPr lang="en-US" sz="2000" dirty="0">
              <a:latin typeface="Arial Nova Light" panose="020B0304020202020204" pitchFamily="34" charset="0"/>
            </a:endParaRPr>
          </a:p>
          <a:p>
            <a:r>
              <a:rPr lang="en-US" sz="2000" dirty="0">
                <a:latin typeface="Arial Nova Light" panose="020B0304020202020204" pitchFamily="34" charset="0"/>
              </a:rPr>
              <a:t>Check anything with a date!</a:t>
            </a:r>
          </a:p>
          <a:p>
            <a:endParaRPr lang="en-US" sz="2000" dirty="0">
              <a:latin typeface="Arial Nova Light" panose="020B0304020202020204" pitchFamily="34" charset="0"/>
            </a:endParaRPr>
          </a:p>
          <a:p>
            <a:r>
              <a:rPr lang="en-US" sz="2000" dirty="0">
                <a:latin typeface="Arial Nova Light" panose="020B0304020202020204" pitchFamily="34" charset="0"/>
              </a:rPr>
              <a:t>The red sharp container is not acceptable.</a:t>
            </a:r>
          </a:p>
        </p:txBody>
      </p:sp>
    </p:spTree>
    <p:extLst>
      <p:ext uri="{BB962C8B-B14F-4D97-AF65-F5344CB8AC3E}">
        <p14:creationId xmlns:p14="http://schemas.microsoft.com/office/powerpoint/2010/main" val="3728649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1AC7073-FB6C-1742-8B0C-A7DDCCCA92DC}"/>
              </a:ext>
            </a:extLst>
          </p:cNvPr>
          <p:cNvSpPr>
            <a:spLocks noGrp="1"/>
          </p:cNvSpPr>
          <p:nvPr>
            <p:ph type="body" sz="quarter" idx="10"/>
          </p:nvPr>
        </p:nvSpPr>
        <p:spPr/>
        <p:txBody>
          <a:bodyPr>
            <a:normAutofit fontScale="77500" lnSpcReduction="20000"/>
          </a:bodyPr>
          <a:lstStyle/>
          <a:p>
            <a:r>
              <a:rPr lang="en-US" dirty="0"/>
              <a:t>Instruments</a:t>
            </a:r>
          </a:p>
        </p:txBody>
      </p:sp>
      <p:grpSp>
        <p:nvGrpSpPr>
          <p:cNvPr id="4" name="Group 3">
            <a:extLst>
              <a:ext uri="{FF2B5EF4-FFF2-40B4-BE49-F238E27FC236}">
                <a16:creationId xmlns:a16="http://schemas.microsoft.com/office/drawing/2014/main" xmlns=""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pic>
        <p:nvPicPr>
          <p:cNvPr id="7" name="Content Placeholder 5">
            <a:extLst>
              <a:ext uri="{FF2B5EF4-FFF2-40B4-BE49-F238E27FC236}">
                <a16:creationId xmlns:a16="http://schemas.microsoft.com/office/drawing/2014/main" xmlns="" id="{9C94B94C-2EE1-5D4D-8F89-8744FE202DEB}"/>
              </a:ext>
            </a:extLst>
          </p:cNvPr>
          <p:cNvPicPr>
            <a:picLocks noChangeAspect="1"/>
          </p:cNvPicPr>
          <p:nvPr/>
        </p:nvPicPr>
        <p:blipFill rotWithShape="1">
          <a:blip r:embed="rId3"/>
          <a:srcRect l="33280" t="41032" r="32513" b="16931"/>
          <a:stretch/>
        </p:blipFill>
        <p:spPr>
          <a:xfrm>
            <a:off x="4589189" y="2368826"/>
            <a:ext cx="3887166" cy="2117823"/>
          </a:xfrm>
          <a:prstGeom prst="rect">
            <a:avLst/>
          </a:prstGeom>
          <a:ln w="38100">
            <a:solidFill>
              <a:srgbClr val="3262AA"/>
            </a:solidFill>
          </a:ln>
          <a:effectLst>
            <a:reflection blurRad="12700" stA="25000" endPos="17000" dir="5400000" sy="-100000" algn="bl" rotWithShape="0"/>
          </a:effectLst>
        </p:spPr>
      </p:pic>
      <p:sp>
        <p:nvSpPr>
          <p:cNvPr id="8" name="Rectangle 7">
            <a:extLst>
              <a:ext uri="{FF2B5EF4-FFF2-40B4-BE49-F238E27FC236}">
                <a16:creationId xmlns:a16="http://schemas.microsoft.com/office/drawing/2014/main" xmlns="" id="{1128E70B-6594-B143-AAF3-5E47EC15C1C5}"/>
              </a:ext>
            </a:extLst>
          </p:cNvPr>
          <p:cNvSpPr/>
          <p:nvPr/>
        </p:nvSpPr>
        <p:spPr>
          <a:xfrm>
            <a:off x="901821" y="2311982"/>
            <a:ext cx="3129086" cy="2554545"/>
          </a:xfrm>
          <a:prstGeom prst="rect">
            <a:avLst/>
          </a:prstGeom>
        </p:spPr>
        <p:txBody>
          <a:bodyPr wrap="square">
            <a:spAutoFit/>
          </a:bodyPr>
          <a:lstStyle/>
          <a:p>
            <a:pPr algn="ctr"/>
            <a:r>
              <a:rPr lang="en-US" sz="2000" b="1" dirty="0">
                <a:solidFill>
                  <a:srgbClr val="3262AA"/>
                </a:solidFill>
                <a:latin typeface="Arial Nova" panose="020B0504020202020204" pitchFamily="34" charset="0"/>
              </a:rPr>
              <a:t>Sterilizing instruments in the clinic.</a:t>
            </a:r>
          </a:p>
          <a:p>
            <a:pPr algn="ctr"/>
            <a:endParaRPr lang="en-US" sz="2000" b="1" dirty="0">
              <a:solidFill>
                <a:srgbClr val="3262AA"/>
              </a:solidFill>
              <a:latin typeface="Arial Nova" panose="020B0504020202020204" pitchFamily="34" charset="0"/>
            </a:endParaRPr>
          </a:p>
          <a:p>
            <a:pPr algn="ctr"/>
            <a:r>
              <a:rPr lang="en-US" sz="2000" b="1" dirty="0">
                <a:solidFill>
                  <a:srgbClr val="3262AA"/>
                </a:solidFill>
                <a:latin typeface="Arial Nova" panose="020B0504020202020204" pitchFamily="34" charset="0"/>
              </a:rPr>
              <a:t>- OR -</a:t>
            </a:r>
          </a:p>
          <a:p>
            <a:pPr algn="ctr"/>
            <a:endParaRPr lang="en-US" sz="2000" b="1" dirty="0">
              <a:solidFill>
                <a:srgbClr val="3262AA"/>
              </a:solidFill>
              <a:latin typeface="Arial Nova" panose="020B0504020202020204" pitchFamily="34" charset="0"/>
            </a:endParaRPr>
          </a:p>
          <a:p>
            <a:pPr algn="ctr"/>
            <a:r>
              <a:rPr lang="en-US" sz="2000" b="1" dirty="0">
                <a:solidFill>
                  <a:srgbClr val="3262AA"/>
                </a:solidFill>
                <a:latin typeface="Arial Nova" panose="020B0504020202020204" pitchFamily="34" charset="0"/>
              </a:rPr>
              <a:t>Accepting sterilized instruments from the hospital. </a:t>
            </a:r>
          </a:p>
        </p:txBody>
      </p:sp>
      <p:pic>
        <p:nvPicPr>
          <p:cNvPr id="9" name="Picture 8">
            <a:extLst>
              <a:ext uri="{FF2B5EF4-FFF2-40B4-BE49-F238E27FC236}">
                <a16:creationId xmlns:a16="http://schemas.microsoft.com/office/drawing/2014/main" xmlns="" id="{7B4B16D8-F53F-6441-B83A-7E091BF3D3D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7662" b="3387"/>
          <a:stretch/>
        </p:blipFill>
        <p:spPr>
          <a:xfrm rot="5400000">
            <a:off x="8993141" y="2140772"/>
            <a:ext cx="2110256" cy="2542866"/>
          </a:xfrm>
          <a:prstGeom prst="rect">
            <a:avLst/>
          </a:prstGeom>
          <a:ln w="38100">
            <a:solidFill>
              <a:srgbClr val="3262AA"/>
            </a:solidFill>
          </a:ln>
          <a:effectLst>
            <a:reflection blurRad="12700" stA="25000" endPos="17000" dir="5400000" sy="-100000" algn="bl" rotWithShape="0"/>
          </a:effectLst>
        </p:spPr>
      </p:pic>
    </p:spTree>
    <p:extLst>
      <p:ext uri="{BB962C8B-B14F-4D97-AF65-F5344CB8AC3E}">
        <p14:creationId xmlns:p14="http://schemas.microsoft.com/office/powerpoint/2010/main" val="3163028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BC1FAE2-148C-424C-8A17-8DD3D94D472E}"/>
              </a:ext>
            </a:extLst>
          </p:cNvPr>
          <p:cNvSpPr>
            <a:spLocks noGrp="1"/>
          </p:cNvSpPr>
          <p:nvPr>
            <p:ph type="body" sz="quarter" idx="10"/>
          </p:nvPr>
        </p:nvSpPr>
        <p:spPr/>
        <p:txBody>
          <a:bodyPr>
            <a:normAutofit fontScale="55000" lnSpcReduction="20000"/>
          </a:bodyPr>
          <a:lstStyle/>
          <a:p>
            <a:r>
              <a:rPr lang="en-US" dirty="0"/>
              <a:t>Secretary Becerra Extends PHE to July 2022</a:t>
            </a:r>
          </a:p>
        </p:txBody>
      </p:sp>
      <p:grpSp>
        <p:nvGrpSpPr>
          <p:cNvPr id="4" name="Group 3">
            <a:extLst>
              <a:ext uri="{FF2B5EF4-FFF2-40B4-BE49-F238E27FC236}">
                <a16:creationId xmlns:a16="http://schemas.microsoft.com/office/drawing/2014/main" xmlns="" id="{5694BEC4-14B3-D844-BC39-D5967E18337B}"/>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4853C262-7DE8-624E-B274-2A881B5FA788}"/>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DE34C01A-8952-6949-A390-C1EBF03CD460}"/>
                </a:ext>
              </a:extLst>
            </p:cNvPr>
            <p:cNvPicPr>
              <a:picLocks noChangeAspect="1"/>
            </p:cNvPicPr>
            <p:nvPr/>
          </p:nvPicPr>
          <p:blipFill>
            <a:blip r:embed="rId2"/>
            <a:srcRect/>
            <a:stretch/>
          </p:blipFill>
          <p:spPr>
            <a:xfrm>
              <a:off x="8804759" y="686370"/>
              <a:ext cx="698500" cy="698500"/>
            </a:xfrm>
            <a:prstGeom prst="rect">
              <a:avLst/>
            </a:prstGeom>
          </p:spPr>
        </p:pic>
      </p:grpSp>
      <p:pic>
        <p:nvPicPr>
          <p:cNvPr id="8" name="Picture 7" descr="Graphical user interface, text, email&#10;&#10;Description automatically generated">
            <a:extLst>
              <a:ext uri="{FF2B5EF4-FFF2-40B4-BE49-F238E27FC236}">
                <a16:creationId xmlns:a16="http://schemas.microsoft.com/office/drawing/2014/main" xmlns="" id="{2018A689-3193-AF41-8CC6-C4A4D8F42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190" y="1025213"/>
            <a:ext cx="8466332" cy="5361281"/>
          </a:xfrm>
          <a:prstGeom prst="rect">
            <a:avLst/>
          </a:prstGeom>
        </p:spPr>
      </p:pic>
    </p:spTree>
    <p:extLst>
      <p:ext uri="{BB962C8B-B14F-4D97-AF65-F5344CB8AC3E}">
        <p14:creationId xmlns:p14="http://schemas.microsoft.com/office/powerpoint/2010/main" val="327894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1AC7073-FB6C-1742-8B0C-A7DDCCCA92DC}"/>
              </a:ext>
            </a:extLst>
          </p:cNvPr>
          <p:cNvSpPr>
            <a:spLocks noGrp="1"/>
          </p:cNvSpPr>
          <p:nvPr>
            <p:ph type="body" sz="quarter" idx="10"/>
          </p:nvPr>
        </p:nvSpPr>
        <p:spPr/>
        <p:txBody>
          <a:bodyPr>
            <a:normAutofit fontScale="70000" lnSpcReduction="20000"/>
          </a:bodyPr>
          <a:lstStyle/>
          <a:p>
            <a:r>
              <a:rPr lang="en-US" dirty="0">
                <a:latin typeface="Arial Nova Cond" panose="020B0506020202020204" pitchFamily="34" charset="0"/>
              </a:rPr>
              <a:t>Mock Survey – Infection Prevention</a:t>
            </a:r>
          </a:p>
          <a:p>
            <a:endParaRPr lang="en-US" dirty="0"/>
          </a:p>
        </p:txBody>
      </p:sp>
      <p:grpSp>
        <p:nvGrpSpPr>
          <p:cNvPr id="4" name="Group 3">
            <a:extLst>
              <a:ext uri="{FF2B5EF4-FFF2-40B4-BE49-F238E27FC236}">
                <a16:creationId xmlns:a16="http://schemas.microsoft.com/office/drawing/2014/main" xmlns=""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sp>
        <p:nvSpPr>
          <p:cNvPr id="10" name="Rectangle 9">
            <a:extLst>
              <a:ext uri="{FF2B5EF4-FFF2-40B4-BE49-F238E27FC236}">
                <a16:creationId xmlns:a16="http://schemas.microsoft.com/office/drawing/2014/main" xmlns="" id="{8990E12B-0D9C-A94E-BD35-52D26F4F7495}"/>
              </a:ext>
            </a:extLst>
          </p:cNvPr>
          <p:cNvSpPr/>
          <p:nvPr/>
        </p:nvSpPr>
        <p:spPr>
          <a:xfrm>
            <a:off x="1271797" y="4882471"/>
            <a:ext cx="9727095" cy="1323439"/>
          </a:xfrm>
          <a:prstGeom prst="rect">
            <a:avLst/>
          </a:prstGeom>
        </p:spPr>
        <p:txBody>
          <a:bodyPr wrap="square">
            <a:spAutoFit/>
          </a:bodyPr>
          <a:lstStyle/>
          <a:p>
            <a:pPr algn="ctr"/>
            <a:r>
              <a:rPr lang="en-US" sz="2000" dirty="0">
                <a:latin typeface="Arial Nova Light" panose="020B0304020202020204" pitchFamily="34" charset="0"/>
              </a:rPr>
              <a:t>Disposable Instrumentation is the easiest way to be compliant with recommended practices from nationally recognized organizations.</a:t>
            </a:r>
          </a:p>
          <a:p>
            <a:pPr algn="ctr"/>
            <a:endParaRPr lang="en-US" sz="2000" dirty="0">
              <a:latin typeface="Arial Nova Light" panose="020B0304020202020204" pitchFamily="34" charset="0"/>
            </a:endParaRPr>
          </a:p>
          <a:p>
            <a:pPr algn="ctr"/>
            <a:r>
              <a:rPr lang="en-US" sz="2000" dirty="0">
                <a:latin typeface="Arial Nova Light" panose="020B0304020202020204" pitchFamily="34" charset="0"/>
              </a:rPr>
              <a:t>Once and done!</a:t>
            </a:r>
          </a:p>
        </p:txBody>
      </p:sp>
      <p:grpSp>
        <p:nvGrpSpPr>
          <p:cNvPr id="14" name="Group 13">
            <a:extLst>
              <a:ext uri="{FF2B5EF4-FFF2-40B4-BE49-F238E27FC236}">
                <a16:creationId xmlns:a16="http://schemas.microsoft.com/office/drawing/2014/main" xmlns="" id="{D9C2E4D7-24BF-4648-B08A-6E9DFCA4CE98}"/>
              </a:ext>
            </a:extLst>
          </p:cNvPr>
          <p:cNvGrpSpPr/>
          <p:nvPr/>
        </p:nvGrpSpPr>
        <p:grpSpPr>
          <a:xfrm>
            <a:off x="1037670" y="1753080"/>
            <a:ext cx="10116660" cy="2743200"/>
            <a:chOff x="1072796" y="1861951"/>
            <a:chExt cx="10116660" cy="2743200"/>
          </a:xfrm>
        </p:grpSpPr>
        <p:pic>
          <p:nvPicPr>
            <p:cNvPr id="11" name="Content Placeholder 3">
              <a:extLst>
                <a:ext uri="{FF2B5EF4-FFF2-40B4-BE49-F238E27FC236}">
                  <a16:creationId xmlns:a16="http://schemas.microsoft.com/office/drawing/2014/main" xmlns="" id="{65C958C8-2D79-9E41-9890-1031CBE839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72796" y="1861951"/>
              <a:ext cx="2600821" cy="2743200"/>
            </a:xfrm>
            <a:prstGeom prst="rect">
              <a:avLst/>
            </a:prstGeom>
            <a:solidFill>
              <a:schemeClr val="bg2"/>
            </a:solidFill>
            <a:ln w="38100">
              <a:solidFill>
                <a:srgbClr val="3262AA"/>
              </a:solidFill>
            </a:ln>
            <a:effectLst>
              <a:reflection blurRad="12700" stA="25000" endPos="17000" dir="5400000" sy="-100000" algn="bl" rotWithShape="0"/>
            </a:effectLst>
          </p:spPr>
        </p:pic>
        <p:pic>
          <p:nvPicPr>
            <p:cNvPr id="12" name="Picture 11">
              <a:extLst>
                <a:ext uri="{FF2B5EF4-FFF2-40B4-BE49-F238E27FC236}">
                  <a16:creationId xmlns:a16="http://schemas.microsoft.com/office/drawing/2014/main" xmlns="" id="{48F0F829-CC08-9846-89AA-AC3F4E5B6088}"/>
                </a:ext>
              </a:extLst>
            </p:cNvPr>
            <p:cNvPicPr>
              <a:picLocks noChangeAspect="1"/>
            </p:cNvPicPr>
            <p:nvPr/>
          </p:nvPicPr>
          <p:blipFill>
            <a:blip r:embed="rId4"/>
            <a:stretch>
              <a:fillRect/>
            </a:stretch>
          </p:blipFill>
          <p:spPr>
            <a:xfrm>
              <a:off x="3989583" y="1861951"/>
              <a:ext cx="4345969" cy="2743200"/>
            </a:xfrm>
            <a:prstGeom prst="rect">
              <a:avLst/>
            </a:prstGeom>
            <a:ln w="38100">
              <a:solidFill>
                <a:srgbClr val="3262AA"/>
              </a:solidFill>
            </a:ln>
            <a:effectLst>
              <a:reflection blurRad="12700" stA="25000" endPos="17000" dir="5400000" sy="-100000" algn="bl" rotWithShape="0"/>
            </a:effectLst>
          </p:spPr>
        </p:pic>
        <p:pic>
          <p:nvPicPr>
            <p:cNvPr id="13" name="Picture 12">
              <a:extLst>
                <a:ext uri="{FF2B5EF4-FFF2-40B4-BE49-F238E27FC236}">
                  <a16:creationId xmlns:a16="http://schemas.microsoft.com/office/drawing/2014/main" xmlns="" id="{F9AFC0F0-8CF1-924A-9758-EB7F96DA5998}"/>
                </a:ext>
              </a:extLst>
            </p:cNvPr>
            <p:cNvPicPr>
              <a:picLocks noChangeAspect="1"/>
            </p:cNvPicPr>
            <p:nvPr/>
          </p:nvPicPr>
          <p:blipFill rotWithShape="1">
            <a:blip r:embed="rId5"/>
            <a:srcRect/>
            <a:stretch/>
          </p:blipFill>
          <p:spPr>
            <a:xfrm>
              <a:off x="8651518" y="1861951"/>
              <a:ext cx="2537938" cy="2743200"/>
            </a:xfrm>
            <a:prstGeom prst="rect">
              <a:avLst/>
            </a:prstGeom>
            <a:ln w="38100">
              <a:solidFill>
                <a:srgbClr val="3262AA"/>
              </a:solidFill>
            </a:ln>
            <a:effectLst>
              <a:reflection blurRad="12700" stA="25000" endPos="17000" dir="5400000" sy="-100000" algn="bl" rotWithShape="0"/>
            </a:effectLst>
          </p:spPr>
        </p:pic>
      </p:grpSp>
    </p:spTree>
    <p:extLst>
      <p:ext uri="{BB962C8B-B14F-4D97-AF65-F5344CB8AC3E}">
        <p14:creationId xmlns:p14="http://schemas.microsoft.com/office/powerpoint/2010/main" val="3667973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1AC7073-FB6C-1742-8B0C-A7DDCCCA92DC}"/>
              </a:ext>
            </a:extLst>
          </p:cNvPr>
          <p:cNvSpPr>
            <a:spLocks noGrp="1"/>
          </p:cNvSpPr>
          <p:nvPr>
            <p:ph type="body" sz="quarter" idx="10"/>
          </p:nvPr>
        </p:nvSpPr>
        <p:spPr/>
        <p:txBody>
          <a:bodyPr>
            <a:normAutofit fontScale="62500" lnSpcReduction="20000"/>
          </a:bodyPr>
          <a:lstStyle/>
          <a:p>
            <a:r>
              <a:rPr lang="en-US" dirty="0"/>
              <a:t>Mock Survey - Chart Review – 2 Types</a:t>
            </a:r>
          </a:p>
          <a:p>
            <a:endParaRPr lang="en-US" dirty="0"/>
          </a:p>
        </p:txBody>
      </p:sp>
      <p:sp>
        <p:nvSpPr>
          <p:cNvPr id="3" name="Text Placeholder 2">
            <a:extLst>
              <a:ext uri="{FF2B5EF4-FFF2-40B4-BE49-F238E27FC236}">
                <a16:creationId xmlns:a16="http://schemas.microsoft.com/office/drawing/2014/main" xmlns="" id="{A0D91613-792D-FB4E-8752-E9C1CE8C2AFE}"/>
              </a:ext>
            </a:extLst>
          </p:cNvPr>
          <p:cNvSpPr>
            <a:spLocks noGrp="1"/>
          </p:cNvSpPr>
          <p:nvPr>
            <p:ph type="body" sz="quarter" idx="14"/>
          </p:nvPr>
        </p:nvSpPr>
        <p:spPr>
          <a:xfrm>
            <a:off x="760610" y="1719072"/>
            <a:ext cx="8926729" cy="3681866"/>
          </a:xfrm>
        </p:spPr>
        <p:txBody>
          <a:bodyPr/>
          <a:lstStyle/>
          <a:p>
            <a:pPr marL="457200" indent="-457200">
              <a:buFont typeface="+mj-lt"/>
              <a:buAutoNum type="arabicPeriod"/>
            </a:pPr>
            <a:r>
              <a:rPr lang="en-US" dirty="0">
                <a:latin typeface="Arial Nova Light" panose="020B0304020202020204" pitchFamily="34" charset="0"/>
              </a:rPr>
              <a:t>Physician oversight If the State is silent, you choose a number and put it in your policy</a:t>
            </a:r>
          </a:p>
          <a:p>
            <a:pPr marL="1066785" lvl="1" indent="-457200">
              <a:buFont typeface="Arial" panose="020B0604020202020204" pitchFamily="34" charset="0"/>
              <a:buChar char="•"/>
            </a:pPr>
            <a:r>
              <a:rPr lang="en-US" sz="1800" dirty="0">
                <a:latin typeface="Arial Nova Light" panose="020B0304020202020204" pitchFamily="34" charset="0"/>
              </a:rPr>
              <a:t>Even when the NP has autonomy</a:t>
            </a:r>
          </a:p>
          <a:p>
            <a:pPr marL="1066785" lvl="1" indent="-457200">
              <a:buFont typeface="Arial" panose="020B0604020202020204" pitchFamily="34" charset="0"/>
              <a:buChar char="•"/>
            </a:pPr>
            <a:r>
              <a:rPr lang="en-US" sz="1800" dirty="0">
                <a:latin typeface="Arial Nova Light" panose="020B0304020202020204" pitchFamily="34" charset="0"/>
              </a:rPr>
              <a:t>Have a review log to prove the number of reviews matches your policy.</a:t>
            </a:r>
          </a:p>
          <a:p>
            <a:pPr marL="1066785" lvl="1" indent="-457200">
              <a:buFont typeface="Arial" panose="020B0604020202020204" pitchFamily="34" charset="0"/>
              <a:buChar char="•"/>
            </a:pPr>
            <a:r>
              <a:rPr lang="en-US" sz="1800" dirty="0">
                <a:latin typeface="Arial Nova Light" panose="020B0304020202020204" pitchFamily="34" charset="0"/>
              </a:rPr>
              <a:t>The log is signed by an MD or DO</a:t>
            </a:r>
            <a:endParaRPr lang="en-US" dirty="0">
              <a:latin typeface="Arial Nova Light" panose="020B0304020202020204" pitchFamily="34" charset="0"/>
            </a:endParaRPr>
          </a:p>
          <a:p>
            <a:pPr marL="457200" indent="-457200">
              <a:buFont typeface="+mj-lt"/>
              <a:buAutoNum type="arabicPeriod"/>
            </a:pPr>
            <a:r>
              <a:rPr lang="en-US" dirty="0">
                <a:latin typeface="Arial Nova Light" panose="020B0304020202020204" pitchFamily="34" charset="0"/>
              </a:rPr>
              <a:t>Quality Improvement to feed into your Biennial Evaluation.</a:t>
            </a:r>
          </a:p>
          <a:p>
            <a:pPr marL="1066785" lvl="1" indent="-457200">
              <a:buFont typeface="Arial" panose="020B0604020202020204" pitchFamily="34" charset="0"/>
              <a:buChar char="•"/>
            </a:pPr>
            <a:r>
              <a:rPr lang="en-US" sz="1800" dirty="0">
                <a:latin typeface="Arial Nova Light" panose="020B0304020202020204" pitchFamily="34" charset="0"/>
              </a:rPr>
              <a:t>Maintain log and keep those charts for inclusion in your evaluation</a:t>
            </a:r>
          </a:p>
          <a:p>
            <a:pPr marL="1066785" lvl="1" indent="-457200">
              <a:buFont typeface="Arial" panose="020B0604020202020204" pitchFamily="34" charset="0"/>
              <a:buChar char="•"/>
            </a:pPr>
            <a:r>
              <a:rPr lang="en-US" sz="1800" dirty="0">
                <a:latin typeface="Arial Nova Light" panose="020B0304020202020204" pitchFamily="34" charset="0"/>
              </a:rPr>
              <a:t>Remember to add a closed record on occasion.</a:t>
            </a:r>
          </a:p>
          <a:p>
            <a:pPr marL="457200" indent="-457200">
              <a:buFont typeface="+mj-lt"/>
              <a:buAutoNum type="arabicPeriod"/>
            </a:pPr>
            <a:endParaRPr lang="en-US" dirty="0">
              <a:latin typeface="Arial Nova Light" panose="020B0304020202020204" pitchFamily="34" charset="0"/>
            </a:endParaRPr>
          </a:p>
          <a:p>
            <a:pPr marL="457200" indent="-457200">
              <a:buFont typeface="+mj-lt"/>
              <a:buAutoNum type="arabicPeriod"/>
            </a:pPr>
            <a:endParaRPr lang="en-US" dirty="0">
              <a:latin typeface="Arial Nova Light" panose="020B0304020202020204" pitchFamily="34" charset="0"/>
            </a:endParaRPr>
          </a:p>
        </p:txBody>
      </p:sp>
      <p:grpSp>
        <p:nvGrpSpPr>
          <p:cNvPr id="4" name="Group 3">
            <a:extLst>
              <a:ext uri="{FF2B5EF4-FFF2-40B4-BE49-F238E27FC236}">
                <a16:creationId xmlns:a16="http://schemas.microsoft.com/office/drawing/2014/main" xmlns=""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1104712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64FA01EF-5524-4748-A602-64FAE38E2933}"/>
              </a:ext>
            </a:extLst>
          </p:cNvPr>
          <p:cNvSpPr>
            <a:spLocks noGrp="1"/>
          </p:cNvSpPr>
          <p:nvPr>
            <p:ph type="body" sz="quarter" idx="14"/>
          </p:nvPr>
        </p:nvSpPr>
        <p:spPr>
          <a:xfrm>
            <a:off x="617654" y="1472491"/>
            <a:ext cx="10702048" cy="4500926"/>
          </a:xfrm>
        </p:spPr>
        <p:txBody>
          <a:bodyPr/>
          <a:lstStyle/>
          <a:p>
            <a:r>
              <a:rPr lang="en-US" sz="2000" b="1" dirty="0">
                <a:solidFill>
                  <a:srgbClr val="3262AA"/>
                </a:solidFill>
                <a:latin typeface="Arial Nova" panose="020B0504020202020204" pitchFamily="34" charset="0"/>
              </a:rPr>
              <a:t>Physician Assistant and Nurse Practitioner responsibilities:</a:t>
            </a:r>
          </a:p>
          <a:p>
            <a:pPr marL="342900" indent="-342900">
              <a:buFont typeface="Arial" panose="020B0604020202020204" pitchFamily="34" charset="0"/>
              <a:buChar char="•"/>
            </a:pPr>
            <a:r>
              <a:rPr lang="en-US" sz="2000" dirty="0"/>
              <a:t>Practices in accord with clinic policies</a:t>
            </a:r>
          </a:p>
          <a:p>
            <a:pPr marL="342900" indent="-342900">
              <a:buFont typeface="Arial" panose="020B0604020202020204" pitchFamily="34" charset="0"/>
              <a:buChar char="•"/>
            </a:pPr>
            <a:r>
              <a:rPr lang="en-US" sz="2000" dirty="0"/>
              <a:t>Participate with a physician in a periodic review of the patients' records.</a:t>
            </a:r>
          </a:p>
          <a:p>
            <a:pPr marL="342900" indent="-342900">
              <a:buFont typeface="Arial" panose="020B0604020202020204" pitchFamily="34" charset="0"/>
              <a:buChar char="•"/>
            </a:pPr>
            <a:r>
              <a:rPr lang="en-US" sz="2000" dirty="0"/>
              <a:t>Sign the policy binder review page at least every two years</a:t>
            </a:r>
          </a:p>
          <a:p>
            <a:r>
              <a:rPr lang="en-US" sz="2000" b="1" dirty="0">
                <a:solidFill>
                  <a:srgbClr val="3262AA"/>
                </a:solidFill>
                <a:latin typeface="Arial Nova" panose="020B0504020202020204" pitchFamily="34" charset="0"/>
              </a:rPr>
              <a:t>Physician responsibilities:</a:t>
            </a:r>
          </a:p>
          <a:p>
            <a:pPr marL="342900" indent="-342900">
              <a:buFont typeface="Arial" panose="020B0604020202020204" pitchFamily="34" charset="0"/>
              <a:buChar char="•"/>
            </a:pPr>
            <a:r>
              <a:rPr lang="en-US" sz="2000" dirty="0"/>
              <a:t>In conjunction with the PA or NP participates in developing, executing, and periodically reviewing the clinic’s written policies and the services.</a:t>
            </a:r>
          </a:p>
          <a:p>
            <a:pPr marL="342900" indent="-342900">
              <a:buFont typeface="Arial" panose="020B0604020202020204" pitchFamily="34" charset="0"/>
              <a:buChar char="•"/>
            </a:pPr>
            <a:r>
              <a:rPr lang="en-US" sz="2000" dirty="0"/>
              <a:t>Periodically reviews the clinic’s patient records, provides medical orders, and provides medical care services to the patients of the clinic.</a:t>
            </a:r>
          </a:p>
          <a:p>
            <a:pPr marL="342900" indent="-342900">
              <a:buFont typeface="Arial" panose="020B0604020202020204" pitchFamily="34" charset="0"/>
              <a:buChar char="•"/>
            </a:pPr>
            <a:r>
              <a:rPr lang="en-US" sz="2000" dirty="0"/>
              <a:t>Sign the policy review page at least every two years and sign the patient review log.</a:t>
            </a:r>
          </a:p>
          <a:p>
            <a:endParaRPr lang="en-US" sz="2000" dirty="0"/>
          </a:p>
          <a:p>
            <a:endParaRPr lang="en-US" dirty="0"/>
          </a:p>
          <a:p>
            <a:endParaRPr lang="en-US" dirty="0"/>
          </a:p>
        </p:txBody>
      </p:sp>
      <p:grpSp>
        <p:nvGrpSpPr>
          <p:cNvPr id="4" name="Group 3">
            <a:extLst>
              <a:ext uri="{FF2B5EF4-FFF2-40B4-BE49-F238E27FC236}">
                <a16:creationId xmlns:a16="http://schemas.microsoft.com/office/drawing/2014/main" xmlns=""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sp>
        <p:nvSpPr>
          <p:cNvPr id="9" name="Text Placeholder 8">
            <a:extLst>
              <a:ext uri="{FF2B5EF4-FFF2-40B4-BE49-F238E27FC236}">
                <a16:creationId xmlns:a16="http://schemas.microsoft.com/office/drawing/2014/main" xmlns="" id="{2F9660F3-2B65-B448-BC3B-9535C9521A1D}"/>
              </a:ext>
            </a:extLst>
          </p:cNvPr>
          <p:cNvSpPr>
            <a:spLocks noGrp="1"/>
          </p:cNvSpPr>
          <p:nvPr>
            <p:ph type="body" sz="quarter" idx="10"/>
          </p:nvPr>
        </p:nvSpPr>
        <p:spPr/>
        <p:txBody>
          <a:bodyPr>
            <a:normAutofit fontScale="70000" lnSpcReduction="20000"/>
          </a:bodyPr>
          <a:lstStyle/>
          <a:p>
            <a:r>
              <a:rPr lang="en-US" dirty="0"/>
              <a:t>Mock Survey - Staff Responsibilities</a:t>
            </a:r>
          </a:p>
          <a:p>
            <a:endParaRPr lang="en-US" dirty="0"/>
          </a:p>
          <a:p>
            <a:endParaRPr lang="en-US" dirty="0"/>
          </a:p>
        </p:txBody>
      </p:sp>
    </p:spTree>
    <p:extLst>
      <p:ext uri="{BB962C8B-B14F-4D97-AF65-F5344CB8AC3E}">
        <p14:creationId xmlns:p14="http://schemas.microsoft.com/office/powerpoint/2010/main" val="972613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1AC7073-FB6C-1742-8B0C-A7DDCCCA92DC}"/>
              </a:ext>
            </a:extLst>
          </p:cNvPr>
          <p:cNvSpPr>
            <a:spLocks noGrp="1"/>
          </p:cNvSpPr>
          <p:nvPr>
            <p:ph type="body" sz="quarter" idx="10"/>
          </p:nvPr>
        </p:nvSpPr>
        <p:spPr/>
        <p:txBody>
          <a:bodyPr>
            <a:normAutofit fontScale="62500" lnSpcReduction="20000"/>
          </a:bodyPr>
          <a:lstStyle/>
          <a:p>
            <a:r>
              <a:rPr lang="en-US" dirty="0"/>
              <a:t>Mock Survey – Staff Responsibilities</a:t>
            </a:r>
          </a:p>
          <a:p>
            <a:endParaRPr lang="en-US" dirty="0"/>
          </a:p>
        </p:txBody>
      </p:sp>
      <p:sp>
        <p:nvSpPr>
          <p:cNvPr id="3" name="Text Placeholder 2">
            <a:extLst>
              <a:ext uri="{FF2B5EF4-FFF2-40B4-BE49-F238E27FC236}">
                <a16:creationId xmlns:a16="http://schemas.microsoft.com/office/drawing/2014/main" xmlns="" id="{A1CD5A44-3C5E-394D-8925-4C1FC5E5FE38}"/>
              </a:ext>
            </a:extLst>
          </p:cNvPr>
          <p:cNvSpPr>
            <a:spLocks noGrp="1"/>
          </p:cNvSpPr>
          <p:nvPr>
            <p:ph type="body" sz="quarter" idx="14"/>
          </p:nvPr>
        </p:nvSpPr>
        <p:spPr>
          <a:xfrm>
            <a:off x="561827" y="1501326"/>
            <a:ext cx="10222130" cy="2434570"/>
          </a:xfrm>
        </p:spPr>
        <p:txBody>
          <a:bodyPr/>
          <a:lstStyle/>
          <a:p>
            <a:r>
              <a:rPr lang="en-US" sz="2000" dirty="0">
                <a:latin typeface="Arial Nova Light" panose="020B0304020202020204" pitchFamily="34" charset="0"/>
              </a:rPr>
              <a:t>At least one </a:t>
            </a:r>
            <a:r>
              <a:rPr lang="en-US" sz="2000" b="1" dirty="0">
                <a:latin typeface="Arial Nova" panose="020B0504020202020204" pitchFamily="34" charset="0"/>
              </a:rPr>
              <a:t>PA or NP </a:t>
            </a:r>
            <a:r>
              <a:rPr lang="en-US" sz="2000" dirty="0">
                <a:latin typeface="Arial Nova Light" panose="020B0304020202020204" pitchFamily="34" charset="0"/>
              </a:rPr>
              <a:t>must be an </a:t>
            </a:r>
            <a:r>
              <a:rPr lang="en-US" sz="2000" b="1" dirty="0">
                <a:latin typeface="Arial Nova" panose="020B0504020202020204" pitchFamily="34" charset="0"/>
              </a:rPr>
              <a:t>employee</a:t>
            </a:r>
            <a:r>
              <a:rPr lang="en-US" sz="2000" dirty="0">
                <a:latin typeface="Arial Nova Light" panose="020B0304020202020204" pitchFamily="34" charset="0"/>
              </a:rPr>
              <a:t> of the clinic.</a:t>
            </a:r>
          </a:p>
          <a:p>
            <a:r>
              <a:rPr lang="en-US" sz="2000" dirty="0">
                <a:latin typeface="Arial Nova Light" panose="020B0304020202020204" pitchFamily="34" charset="0"/>
              </a:rPr>
              <a:t>A Physician, NP, PA, certified nurse-midwife, clinical social worker, or clinical psychologist is available to furnish patient  care services at all times the clinic operates.</a:t>
            </a:r>
          </a:p>
          <a:p>
            <a:pPr marL="895335" lvl="1" indent="-285750">
              <a:buFont typeface="Arial" panose="020B0604020202020204" pitchFamily="34" charset="0"/>
              <a:buChar char="•"/>
            </a:pPr>
            <a:r>
              <a:rPr lang="en-US" sz="1800" dirty="0">
                <a:latin typeface="Arial Nova Light" panose="020B0304020202020204" pitchFamily="34" charset="0"/>
              </a:rPr>
              <a:t>This means no patient gets out of the waiting room unless there is a provider in the building.</a:t>
            </a:r>
          </a:p>
          <a:p>
            <a:r>
              <a:rPr lang="en-US" sz="2000" dirty="0">
                <a:latin typeface="Arial Nova Light" panose="020B0304020202020204" pitchFamily="34" charset="0"/>
              </a:rPr>
              <a:t> In addition, for RHCs, an NP, PA, or certified nurse-midwife Is available to furnish patient care services at least </a:t>
            </a:r>
            <a:r>
              <a:rPr lang="en-US" sz="2000" b="1" dirty="0">
                <a:latin typeface="Arial Nova" panose="020B0504020202020204" pitchFamily="34" charset="0"/>
              </a:rPr>
              <a:t>50 percent </a:t>
            </a:r>
            <a:r>
              <a:rPr lang="en-US" sz="2000" dirty="0">
                <a:latin typeface="Arial Nova Light" panose="020B0304020202020204" pitchFamily="34" charset="0"/>
              </a:rPr>
              <a:t>of the time the RHC operates.</a:t>
            </a:r>
          </a:p>
        </p:txBody>
      </p:sp>
      <p:grpSp>
        <p:nvGrpSpPr>
          <p:cNvPr id="4" name="Group 3">
            <a:extLst>
              <a:ext uri="{FF2B5EF4-FFF2-40B4-BE49-F238E27FC236}">
                <a16:creationId xmlns:a16="http://schemas.microsoft.com/office/drawing/2014/main" xmlns=""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3107004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1AC7073-FB6C-1742-8B0C-A7DDCCCA92DC}"/>
              </a:ext>
            </a:extLst>
          </p:cNvPr>
          <p:cNvSpPr>
            <a:spLocks noGrp="1"/>
          </p:cNvSpPr>
          <p:nvPr>
            <p:ph type="body" sz="quarter" idx="10"/>
          </p:nvPr>
        </p:nvSpPr>
        <p:spPr/>
        <p:txBody>
          <a:bodyPr>
            <a:normAutofit fontScale="70000" lnSpcReduction="20000"/>
          </a:bodyPr>
          <a:lstStyle/>
          <a:p>
            <a:r>
              <a:rPr lang="en-US" dirty="0"/>
              <a:t>Mock Survey - Patient Care Policies</a:t>
            </a:r>
          </a:p>
          <a:p>
            <a:endParaRPr lang="en-US" dirty="0"/>
          </a:p>
        </p:txBody>
      </p:sp>
      <p:sp>
        <p:nvSpPr>
          <p:cNvPr id="3" name="Text Placeholder 2">
            <a:extLst>
              <a:ext uri="{FF2B5EF4-FFF2-40B4-BE49-F238E27FC236}">
                <a16:creationId xmlns:a16="http://schemas.microsoft.com/office/drawing/2014/main" xmlns="" id="{2389B721-68DD-1747-8831-6FD1315C2A5B}"/>
              </a:ext>
            </a:extLst>
          </p:cNvPr>
          <p:cNvSpPr>
            <a:spLocks noGrp="1"/>
          </p:cNvSpPr>
          <p:nvPr>
            <p:ph type="body" sz="quarter" idx="14"/>
          </p:nvPr>
        </p:nvSpPr>
        <p:spPr/>
        <p:txBody>
          <a:bodyPr/>
          <a:lstStyle/>
          <a:p>
            <a:r>
              <a:rPr lang="en-US" dirty="0"/>
              <a:t>The policies are developed with the advice of a group of professional personnel that includes one or more physicians  and one or more PAs or NPs. </a:t>
            </a:r>
          </a:p>
          <a:p>
            <a:endParaRPr lang="en-US" dirty="0"/>
          </a:p>
          <a:p>
            <a:r>
              <a:rPr lang="en-US" dirty="0"/>
              <a:t>****At least one member is not a member of the clinic or center staff.</a:t>
            </a:r>
          </a:p>
          <a:p>
            <a:endParaRPr lang="en-US" dirty="0"/>
          </a:p>
        </p:txBody>
      </p:sp>
      <p:grpSp>
        <p:nvGrpSpPr>
          <p:cNvPr id="4" name="Group 3">
            <a:extLst>
              <a:ext uri="{FF2B5EF4-FFF2-40B4-BE49-F238E27FC236}">
                <a16:creationId xmlns:a16="http://schemas.microsoft.com/office/drawing/2014/main" xmlns=""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3036159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1AC7073-FB6C-1742-8B0C-A7DDCCCA92DC}"/>
              </a:ext>
            </a:extLst>
          </p:cNvPr>
          <p:cNvSpPr>
            <a:spLocks noGrp="1"/>
          </p:cNvSpPr>
          <p:nvPr>
            <p:ph type="body" sz="quarter" idx="10"/>
          </p:nvPr>
        </p:nvSpPr>
        <p:spPr/>
        <p:txBody>
          <a:bodyPr>
            <a:normAutofit fontScale="62500" lnSpcReduction="20000"/>
          </a:bodyPr>
          <a:lstStyle/>
          <a:p>
            <a:r>
              <a:rPr lang="en-US" dirty="0"/>
              <a:t> Mock Survey - Provision of Services</a:t>
            </a:r>
          </a:p>
          <a:p>
            <a:endParaRPr lang="en-US" dirty="0"/>
          </a:p>
        </p:txBody>
      </p:sp>
      <p:sp>
        <p:nvSpPr>
          <p:cNvPr id="7" name="Text Placeholder 6">
            <a:extLst>
              <a:ext uri="{FF2B5EF4-FFF2-40B4-BE49-F238E27FC236}">
                <a16:creationId xmlns:a16="http://schemas.microsoft.com/office/drawing/2014/main" xmlns="" id="{AAAE267E-7F9C-B34A-9F94-0566B7F1FC5F}"/>
              </a:ext>
            </a:extLst>
          </p:cNvPr>
          <p:cNvSpPr>
            <a:spLocks noGrp="1"/>
          </p:cNvSpPr>
          <p:nvPr>
            <p:ph type="body" sz="quarter" idx="14"/>
          </p:nvPr>
        </p:nvSpPr>
        <p:spPr/>
        <p:txBody>
          <a:bodyPr/>
          <a:lstStyle/>
          <a:p>
            <a:r>
              <a:rPr lang="en-US" dirty="0"/>
              <a:t>The clinic is primarily engaged in providing outpatient health services...</a:t>
            </a:r>
          </a:p>
          <a:p>
            <a:r>
              <a:rPr lang="en-US" dirty="0"/>
              <a:t>Means 51% RHC services</a:t>
            </a:r>
          </a:p>
          <a:p>
            <a:endParaRPr lang="en-US" dirty="0"/>
          </a:p>
          <a:p>
            <a:r>
              <a:rPr lang="en-US" sz="1800" dirty="0"/>
              <a:t>“The services of these practitioners are those commonly furnished in a physician’s office or at the entry point into the health care delivery system. These services include taking complete medical histories, performing complete physical examinations, assessments of health status, routine lab tests, diagnosis and treatment for common acute and chronic health problems and medical conditions, immunization programs and family planning.”</a:t>
            </a:r>
          </a:p>
          <a:p>
            <a:r>
              <a:rPr lang="en-US" sz="1800" dirty="0"/>
              <a:t>Appendix G</a:t>
            </a:r>
            <a:br>
              <a:rPr lang="en-US" sz="1800" dirty="0"/>
            </a:br>
            <a:endParaRPr lang="en-US" sz="1800" dirty="0"/>
          </a:p>
          <a:p>
            <a:endParaRPr lang="en-US" dirty="0"/>
          </a:p>
          <a:p>
            <a:endParaRPr lang="en-US" dirty="0"/>
          </a:p>
        </p:txBody>
      </p:sp>
      <p:grpSp>
        <p:nvGrpSpPr>
          <p:cNvPr id="4" name="Group 3">
            <a:extLst>
              <a:ext uri="{FF2B5EF4-FFF2-40B4-BE49-F238E27FC236}">
                <a16:creationId xmlns:a16="http://schemas.microsoft.com/office/drawing/2014/main" xmlns=""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2944188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88186FA-29BE-684A-975F-C73327BDF865}"/>
              </a:ext>
            </a:extLst>
          </p:cNvPr>
          <p:cNvSpPr>
            <a:spLocks noGrp="1"/>
          </p:cNvSpPr>
          <p:nvPr>
            <p:ph type="body" sz="quarter" idx="10"/>
          </p:nvPr>
        </p:nvSpPr>
        <p:spPr/>
        <p:txBody>
          <a:bodyPr>
            <a:normAutofit fontScale="77500" lnSpcReduction="20000"/>
          </a:bodyPr>
          <a:lstStyle/>
          <a:p>
            <a:r>
              <a:rPr lang="en-US" dirty="0"/>
              <a:t>Mock Survey – Lab</a:t>
            </a:r>
          </a:p>
        </p:txBody>
      </p:sp>
      <p:grpSp>
        <p:nvGrpSpPr>
          <p:cNvPr id="7" name="Group 6">
            <a:extLst>
              <a:ext uri="{FF2B5EF4-FFF2-40B4-BE49-F238E27FC236}">
                <a16:creationId xmlns:a16="http://schemas.microsoft.com/office/drawing/2014/main" xmlns="" id="{75317BC8-553D-F246-A7C5-C70715E301B4}"/>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8" name="Oval 7">
              <a:extLst>
                <a:ext uri="{FF2B5EF4-FFF2-40B4-BE49-F238E27FC236}">
                  <a16:creationId xmlns:a16="http://schemas.microsoft.com/office/drawing/2014/main" xmlns="" id="{A7544D09-1F19-134E-94EA-B94CEFE29D3B}"/>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63F0AD57-1680-AA47-B308-3C2F41E50968}"/>
                </a:ext>
              </a:extLst>
            </p:cNvPr>
            <p:cNvPicPr>
              <a:picLocks noChangeAspect="1"/>
            </p:cNvPicPr>
            <p:nvPr/>
          </p:nvPicPr>
          <p:blipFill>
            <a:blip r:embed="rId2"/>
            <a:srcRect/>
            <a:stretch/>
          </p:blipFill>
          <p:spPr>
            <a:xfrm>
              <a:off x="8804759" y="686370"/>
              <a:ext cx="698500" cy="698500"/>
            </a:xfrm>
            <a:prstGeom prst="rect">
              <a:avLst/>
            </a:prstGeom>
          </p:spPr>
        </p:pic>
      </p:grpSp>
      <p:sp>
        <p:nvSpPr>
          <p:cNvPr id="5" name="Text Placeholder 4">
            <a:extLst>
              <a:ext uri="{FF2B5EF4-FFF2-40B4-BE49-F238E27FC236}">
                <a16:creationId xmlns:a16="http://schemas.microsoft.com/office/drawing/2014/main" xmlns="" id="{507531C6-8CB9-764C-8931-A38D6CBB2717}"/>
              </a:ext>
            </a:extLst>
          </p:cNvPr>
          <p:cNvSpPr>
            <a:spLocks noGrp="1"/>
          </p:cNvSpPr>
          <p:nvPr>
            <p:ph type="body" sz="quarter" idx="14"/>
          </p:nvPr>
        </p:nvSpPr>
        <p:spPr>
          <a:xfrm>
            <a:off x="972645" y="1472491"/>
            <a:ext cx="10702048" cy="3681866"/>
          </a:xfrm>
        </p:spPr>
        <p:txBody>
          <a:bodyPr/>
          <a:lstStyle/>
          <a:p>
            <a:pPr marL="0" indent="0">
              <a:buNone/>
            </a:pPr>
            <a:r>
              <a:rPr lang="en-US" sz="2000" b="1" dirty="0">
                <a:solidFill>
                  <a:srgbClr val="3262AA"/>
                </a:solidFill>
                <a:latin typeface="Arial Nova" panose="020B0504020202020204" pitchFamily="34" charset="0"/>
              </a:rPr>
              <a:t>6 Required tests in the Clinic: </a:t>
            </a:r>
            <a:endParaRPr lang="en-US" sz="2000" dirty="0">
              <a:latin typeface="Arial Nova Light" panose="020B0304020202020204" pitchFamily="34" charset="0"/>
            </a:endParaRPr>
          </a:p>
          <a:p>
            <a:pPr lvl="1">
              <a:buFont typeface="Arial" charset="0"/>
              <a:buChar char="•"/>
            </a:pPr>
            <a:r>
              <a:rPr lang="en-US" sz="2000" dirty="0">
                <a:latin typeface="Arial Nova Light" panose="020B0304020202020204" pitchFamily="34" charset="0"/>
              </a:rPr>
              <a:t> Chemical examination of urine by stick or tablet method</a:t>
            </a:r>
          </a:p>
          <a:p>
            <a:pPr lvl="1">
              <a:buFont typeface="Arial" charset="0"/>
              <a:buChar char="•"/>
            </a:pPr>
            <a:r>
              <a:rPr lang="en-US" sz="2000" dirty="0">
                <a:latin typeface="Arial Nova Light" panose="020B0304020202020204" pitchFamily="34" charset="0"/>
              </a:rPr>
              <a:t> Hemoglobin or Hematocrit </a:t>
            </a:r>
          </a:p>
          <a:p>
            <a:pPr lvl="1">
              <a:buFont typeface="Arial" charset="0"/>
              <a:buChar char="•"/>
            </a:pPr>
            <a:r>
              <a:rPr lang="en-US" sz="2000" dirty="0">
                <a:latin typeface="Arial Nova Light" panose="020B0304020202020204" pitchFamily="34" charset="0"/>
              </a:rPr>
              <a:t> Blood Glucose </a:t>
            </a:r>
          </a:p>
          <a:p>
            <a:pPr lvl="1">
              <a:buFont typeface="Arial" charset="0"/>
              <a:buChar char="•"/>
            </a:pPr>
            <a:r>
              <a:rPr lang="en-US" sz="2000" dirty="0">
                <a:latin typeface="Arial Nova Light" panose="020B0304020202020204" pitchFamily="34" charset="0"/>
              </a:rPr>
              <a:t> Examination of stool specimens for occult blood</a:t>
            </a:r>
          </a:p>
          <a:p>
            <a:pPr lvl="1">
              <a:buFont typeface="Arial" charset="0"/>
              <a:buChar char="•"/>
            </a:pPr>
            <a:r>
              <a:rPr lang="en-US" sz="2000" dirty="0">
                <a:latin typeface="Arial Nova Light" panose="020B0304020202020204" pitchFamily="34" charset="0"/>
              </a:rPr>
              <a:t> Pregnancy Test</a:t>
            </a:r>
          </a:p>
          <a:p>
            <a:pPr lvl="1">
              <a:buFont typeface="Arial" charset="0"/>
              <a:buChar char="•"/>
            </a:pPr>
            <a:r>
              <a:rPr lang="en-US" sz="2000" dirty="0">
                <a:latin typeface="Arial Nova Light" panose="020B0304020202020204" pitchFamily="34" charset="0"/>
              </a:rPr>
              <a:t> Primary Culturing for transmittal to a certified lab</a:t>
            </a:r>
          </a:p>
          <a:p>
            <a:pPr marL="0" indent="0">
              <a:buNone/>
            </a:pPr>
            <a:endParaRPr lang="en-US" sz="2000" dirty="0">
              <a:latin typeface="Arial Nova Light" panose="020B0304020202020204" pitchFamily="34" charset="0"/>
            </a:endParaRPr>
          </a:p>
          <a:p>
            <a:pPr marL="0" indent="0">
              <a:buNone/>
            </a:pPr>
            <a:r>
              <a:rPr lang="en-US" sz="2000" dirty="0">
                <a:latin typeface="Arial Nova Light" panose="020B0304020202020204" pitchFamily="34" charset="0"/>
              </a:rPr>
              <a:t>Clinic follows all Manufacturer’s IFU for equipment and supplies.</a:t>
            </a:r>
          </a:p>
          <a:p>
            <a:pPr marL="0" indent="0">
              <a:buNone/>
            </a:pPr>
            <a:r>
              <a:rPr lang="en-US" sz="2000" dirty="0">
                <a:latin typeface="Arial Nova Light" panose="020B0304020202020204" pitchFamily="34" charset="0"/>
              </a:rPr>
              <a:t>Check for outdated supplies!!</a:t>
            </a:r>
          </a:p>
          <a:p>
            <a:endParaRPr lang="en-US" dirty="0">
              <a:latin typeface="Arial Nova Light" panose="020B0304020202020204" pitchFamily="34" charset="0"/>
            </a:endParaRPr>
          </a:p>
        </p:txBody>
      </p:sp>
    </p:spTree>
    <p:extLst>
      <p:ext uri="{BB962C8B-B14F-4D97-AF65-F5344CB8AC3E}">
        <p14:creationId xmlns:p14="http://schemas.microsoft.com/office/powerpoint/2010/main" val="3142104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88186FA-29BE-684A-975F-C73327BDF865}"/>
              </a:ext>
            </a:extLst>
          </p:cNvPr>
          <p:cNvSpPr>
            <a:spLocks noGrp="1"/>
          </p:cNvSpPr>
          <p:nvPr>
            <p:ph type="body" sz="quarter" idx="10"/>
          </p:nvPr>
        </p:nvSpPr>
        <p:spPr/>
        <p:txBody>
          <a:bodyPr>
            <a:normAutofit fontScale="77500" lnSpcReduction="20000"/>
          </a:bodyPr>
          <a:lstStyle/>
          <a:p>
            <a:r>
              <a:rPr lang="en-US" dirty="0"/>
              <a:t>Mock Survey - Lab</a:t>
            </a:r>
          </a:p>
        </p:txBody>
      </p:sp>
      <p:grpSp>
        <p:nvGrpSpPr>
          <p:cNvPr id="7" name="Group 6">
            <a:extLst>
              <a:ext uri="{FF2B5EF4-FFF2-40B4-BE49-F238E27FC236}">
                <a16:creationId xmlns:a16="http://schemas.microsoft.com/office/drawing/2014/main" xmlns="" id="{75317BC8-553D-F246-A7C5-C70715E301B4}"/>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8" name="Oval 7">
              <a:extLst>
                <a:ext uri="{FF2B5EF4-FFF2-40B4-BE49-F238E27FC236}">
                  <a16:creationId xmlns:a16="http://schemas.microsoft.com/office/drawing/2014/main" xmlns="" id="{A7544D09-1F19-134E-94EA-B94CEFE29D3B}"/>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63F0AD57-1680-AA47-B308-3C2F41E50968}"/>
                </a:ext>
              </a:extLst>
            </p:cNvPr>
            <p:cNvPicPr>
              <a:picLocks noChangeAspect="1"/>
            </p:cNvPicPr>
            <p:nvPr/>
          </p:nvPicPr>
          <p:blipFill>
            <a:blip r:embed="rId2"/>
            <a:srcRect/>
            <a:stretch/>
          </p:blipFill>
          <p:spPr>
            <a:xfrm>
              <a:off x="8804759" y="686370"/>
              <a:ext cx="698500" cy="698500"/>
            </a:xfrm>
            <a:prstGeom prst="rect">
              <a:avLst/>
            </a:prstGeom>
          </p:spPr>
        </p:pic>
      </p:grpSp>
      <p:sp>
        <p:nvSpPr>
          <p:cNvPr id="12" name="Text Placeholder 2">
            <a:extLst>
              <a:ext uri="{FF2B5EF4-FFF2-40B4-BE49-F238E27FC236}">
                <a16:creationId xmlns:a16="http://schemas.microsoft.com/office/drawing/2014/main" xmlns="" id="{10A46E42-192B-8A47-A168-6C8D3EE8584F}"/>
              </a:ext>
            </a:extLst>
          </p:cNvPr>
          <p:cNvSpPr txBox="1">
            <a:spLocks/>
          </p:cNvSpPr>
          <p:nvPr/>
        </p:nvSpPr>
        <p:spPr>
          <a:xfrm>
            <a:off x="1038578" y="2150077"/>
            <a:ext cx="8816622" cy="3409802"/>
          </a:xfrm>
          <a:prstGeom prst="rect">
            <a:avLst/>
          </a:prstGeom>
        </p:spPr>
        <p:txBody>
          <a:bodyPr vert="horz" lIns="91440" tIns="45720" rIns="91440" bIns="45720" rtlCol="0">
            <a:noAutofit/>
          </a:bodyPr>
          <a:lstStyle>
            <a:lvl1pPr marL="304793" indent="-304793" algn="l" defTabSz="1219170" rtl="0" eaLnBrk="1" latinLnBrk="0" hangingPunct="1">
              <a:lnSpc>
                <a:spcPct val="100000"/>
              </a:lnSpc>
              <a:spcBef>
                <a:spcPts val="1334"/>
              </a:spcBef>
              <a:buFont typeface="Arial" panose="020B0604020202020204" pitchFamily="34" charset="0"/>
              <a:buChar char="•"/>
              <a:defRPr sz="2400" b="0" i="0" kern="1200">
                <a:solidFill>
                  <a:schemeClr val="tx1"/>
                </a:solidFill>
                <a:latin typeface="Arial Nova Light" panose="020B0306020202020204" pitchFamily="34" charset="0"/>
                <a:ea typeface="+mn-ea"/>
                <a:cs typeface="Arial" panose="020B060402020202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000" dirty="0"/>
              <a:t>Clinic must have the ability to do all 6 required tests. </a:t>
            </a:r>
          </a:p>
          <a:p>
            <a:r>
              <a:rPr lang="en-US" sz="2000" dirty="0"/>
              <a:t>Most common one missing is Hemoglobin or Hematocrit for Provider Based clinics.</a:t>
            </a:r>
          </a:p>
          <a:p>
            <a:r>
              <a:rPr lang="en-US" sz="2000" dirty="0"/>
              <a:t>All reagents, strips, controls, etc., must be in date.</a:t>
            </a:r>
          </a:p>
          <a:p>
            <a:r>
              <a:rPr lang="en-US" sz="2000" dirty="0"/>
              <a:t>CLIA Certificate is current and posted.</a:t>
            </a:r>
          </a:p>
          <a:p>
            <a:r>
              <a:rPr lang="en-US" sz="2000" dirty="0"/>
              <a:t>CLIA has correct clinic name, address and lab director</a:t>
            </a:r>
          </a:p>
        </p:txBody>
      </p:sp>
    </p:spTree>
    <p:extLst>
      <p:ext uri="{BB962C8B-B14F-4D97-AF65-F5344CB8AC3E}">
        <p14:creationId xmlns:p14="http://schemas.microsoft.com/office/powerpoint/2010/main" val="1953247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1AC7073-FB6C-1742-8B0C-A7DDCCCA92DC}"/>
              </a:ext>
            </a:extLst>
          </p:cNvPr>
          <p:cNvSpPr>
            <a:spLocks noGrp="1"/>
          </p:cNvSpPr>
          <p:nvPr>
            <p:ph type="body" sz="quarter" idx="10"/>
          </p:nvPr>
        </p:nvSpPr>
        <p:spPr/>
        <p:txBody>
          <a:bodyPr>
            <a:normAutofit fontScale="70000" lnSpcReduction="20000"/>
          </a:bodyPr>
          <a:lstStyle/>
          <a:p>
            <a:r>
              <a:rPr lang="en-US" dirty="0"/>
              <a:t>Mock Survey - </a:t>
            </a:r>
            <a:r>
              <a:rPr lang="en-US" dirty="0">
                <a:latin typeface="Century Gothic" panose="020B0502020202020204" pitchFamily="34" charset="0"/>
              </a:rPr>
              <a:t>Patient care policies</a:t>
            </a:r>
            <a:endParaRPr lang="en-US" dirty="0"/>
          </a:p>
        </p:txBody>
      </p:sp>
      <p:sp>
        <p:nvSpPr>
          <p:cNvPr id="7" name="Text Placeholder 6">
            <a:extLst>
              <a:ext uri="{FF2B5EF4-FFF2-40B4-BE49-F238E27FC236}">
                <a16:creationId xmlns:a16="http://schemas.microsoft.com/office/drawing/2014/main" xmlns="" id="{178FD95F-FC61-6F45-B1EA-7432D1CC5724}"/>
              </a:ext>
            </a:extLst>
          </p:cNvPr>
          <p:cNvSpPr>
            <a:spLocks noGrp="1"/>
          </p:cNvSpPr>
          <p:nvPr>
            <p:ph type="body" sz="quarter" idx="14"/>
          </p:nvPr>
        </p:nvSpPr>
        <p:spPr>
          <a:xfrm>
            <a:off x="760610" y="1366889"/>
            <a:ext cx="9456816" cy="4297415"/>
          </a:xfrm>
        </p:spPr>
        <p:txBody>
          <a:bodyPr/>
          <a:lstStyle/>
          <a:p>
            <a:r>
              <a:rPr lang="en-US" b="1" dirty="0">
                <a:solidFill>
                  <a:srgbClr val="3262AA"/>
                </a:solidFill>
                <a:latin typeface="Arial Nova" panose="020B0504020202020204" pitchFamily="34" charset="0"/>
              </a:rPr>
              <a:t>The policies include:</a:t>
            </a:r>
          </a:p>
          <a:p>
            <a:pPr marL="342900" indent="-342900">
              <a:buFont typeface="Arial" panose="020B0604020202020204" pitchFamily="34" charset="0"/>
              <a:buChar char="•"/>
            </a:pPr>
            <a:r>
              <a:rPr lang="en-US" sz="2000" dirty="0">
                <a:latin typeface="Arial Nova Light" panose="020B0304020202020204" pitchFamily="34" charset="0"/>
              </a:rPr>
              <a:t>A description of the services the clinic furnishes directly and those furnished through agreement or arrangement.</a:t>
            </a:r>
          </a:p>
          <a:p>
            <a:pPr marL="342900" indent="-342900">
              <a:buFont typeface="Arial" panose="020B0604020202020204" pitchFamily="34" charset="0"/>
              <a:buChar char="•"/>
            </a:pPr>
            <a:r>
              <a:rPr lang="en-US" sz="2000" dirty="0">
                <a:latin typeface="Arial Nova Light" panose="020B0304020202020204" pitchFamily="34" charset="0"/>
              </a:rPr>
              <a:t>Guidelines for the medical management of health problems which include the conditions requiring medical consultation and/or patient referral</a:t>
            </a:r>
          </a:p>
          <a:p>
            <a:pPr marL="952485" lvl="1" indent="-342900">
              <a:buFont typeface="Arial" panose="020B0604020202020204" pitchFamily="34" charset="0"/>
              <a:buChar char="•"/>
            </a:pPr>
            <a:r>
              <a:rPr lang="en-US" sz="1800" dirty="0">
                <a:latin typeface="Arial Nova Light" panose="020B0304020202020204" pitchFamily="34" charset="0"/>
              </a:rPr>
              <a:t>What reference do your non-physician providers use to research something?</a:t>
            </a:r>
          </a:p>
          <a:p>
            <a:pPr marL="952485" lvl="1" indent="-342900">
              <a:buFont typeface="Arial" panose="020B0604020202020204" pitchFamily="34" charset="0"/>
              <a:buChar char="•"/>
            </a:pPr>
            <a:r>
              <a:rPr lang="en-US" sz="1800" dirty="0">
                <a:latin typeface="Arial Nova Light" panose="020B0304020202020204" pitchFamily="34" charset="0"/>
              </a:rPr>
              <a:t>Is it named in a policy?</a:t>
            </a:r>
          </a:p>
          <a:p>
            <a:pPr marL="342900" indent="-342900">
              <a:buFont typeface="Arial" panose="020B0604020202020204" pitchFamily="34" charset="0"/>
              <a:buChar char="•"/>
            </a:pPr>
            <a:r>
              <a:rPr lang="en-US" sz="2000" dirty="0">
                <a:latin typeface="Arial Nova Light" panose="020B0304020202020204" pitchFamily="34" charset="0"/>
              </a:rPr>
              <a:t>The maintenance of health care records</a:t>
            </a:r>
          </a:p>
          <a:p>
            <a:pPr marL="342900" indent="-342900">
              <a:buFont typeface="Arial" panose="020B0604020202020204" pitchFamily="34" charset="0"/>
              <a:buChar char="•"/>
            </a:pPr>
            <a:r>
              <a:rPr lang="en-US" sz="2000" dirty="0">
                <a:latin typeface="Arial Nova Light" panose="020B0304020202020204" pitchFamily="34" charset="0"/>
              </a:rPr>
              <a:t>Rules for the storage, handling, and administration of drugs and biologicals.</a:t>
            </a:r>
          </a:p>
          <a:p>
            <a:pPr marL="342900" indent="-342900">
              <a:buFont typeface="Arial" panose="020B0604020202020204" pitchFamily="34" charset="0"/>
              <a:buChar char="•"/>
            </a:pPr>
            <a:r>
              <a:rPr lang="en-US" sz="2000" dirty="0">
                <a:latin typeface="Arial Nova Light" panose="020B0304020202020204" pitchFamily="34" charset="0"/>
              </a:rPr>
              <a:t>These policies are reviewed at least biennially by the group of professional personnel required. (Medical Director, NP/PA and outside person)</a:t>
            </a:r>
          </a:p>
        </p:txBody>
      </p:sp>
      <p:grpSp>
        <p:nvGrpSpPr>
          <p:cNvPr id="4" name="Group 3">
            <a:extLst>
              <a:ext uri="{FF2B5EF4-FFF2-40B4-BE49-F238E27FC236}">
                <a16:creationId xmlns:a16="http://schemas.microsoft.com/office/drawing/2014/main" xmlns=""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1645337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1AC7073-FB6C-1742-8B0C-A7DDCCCA92DC}"/>
              </a:ext>
            </a:extLst>
          </p:cNvPr>
          <p:cNvSpPr>
            <a:spLocks noGrp="1"/>
          </p:cNvSpPr>
          <p:nvPr>
            <p:ph type="body" sz="quarter" idx="10"/>
          </p:nvPr>
        </p:nvSpPr>
        <p:spPr/>
        <p:txBody>
          <a:bodyPr>
            <a:normAutofit fontScale="70000" lnSpcReduction="20000"/>
          </a:bodyPr>
          <a:lstStyle/>
          <a:p>
            <a:r>
              <a:rPr lang="en-US" dirty="0">
                <a:latin typeface="Arial Nova Cond" panose="020B0506020202020204" pitchFamily="34" charset="0"/>
              </a:rPr>
              <a:t>Mock Survey – Emergency Services</a:t>
            </a:r>
          </a:p>
          <a:p>
            <a:endParaRPr lang="en-US" dirty="0">
              <a:latin typeface="Arial Nova Cond" panose="020B0506020202020204" pitchFamily="34" charset="0"/>
            </a:endParaRPr>
          </a:p>
        </p:txBody>
      </p:sp>
      <p:sp>
        <p:nvSpPr>
          <p:cNvPr id="3" name="Text Placeholder 2">
            <a:extLst>
              <a:ext uri="{FF2B5EF4-FFF2-40B4-BE49-F238E27FC236}">
                <a16:creationId xmlns:a16="http://schemas.microsoft.com/office/drawing/2014/main" xmlns="" id="{8DED18D0-9D12-F14E-B307-7DF8B9886C25}"/>
              </a:ext>
            </a:extLst>
          </p:cNvPr>
          <p:cNvSpPr>
            <a:spLocks noGrp="1"/>
          </p:cNvSpPr>
          <p:nvPr>
            <p:ph type="body" sz="quarter" idx="14"/>
          </p:nvPr>
        </p:nvSpPr>
        <p:spPr>
          <a:xfrm>
            <a:off x="760611" y="1878013"/>
            <a:ext cx="7641268" cy="3681866"/>
          </a:xfrm>
        </p:spPr>
        <p:txBody>
          <a:bodyPr/>
          <a:lstStyle/>
          <a:p>
            <a:r>
              <a:rPr lang="en-US" sz="1800" dirty="0"/>
              <a:t>An RHC must have those drugs and biologicals that are necessary to provide its medical emergency procedures to common life-threatening injuries and acute illnesses.</a:t>
            </a:r>
          </a:p>
          <a:p>
            <a:r>
              <a:rPr lang="en-US" sz="1800" dirty="0"/>
              <a:t>The RHC should have written policies and procedures for determining what drugs/biologicals are stored to provide emergency services.</a:t>
            </a:r>
          </a:p>
          <a:p>
            <a:r>
              <a:rPr lang="en-US" sz="1800" dirty="0"/>
              <a:t>Policies and procedures should also reflect the process for determining which drugs/biologicals to store, including who is responsible for making the determination.</a:t>
            </a:r>
          </a:p>
          <a:p>
            <a:r>
              <a:rPr lang="en-US" sz="1800" dirty="0"/>
              <a:t>They should also be able to provide a complete list of which drugs/biologicals are stored and in what quantities.</a:t>
            </a:r>
          </a:p>
        </p:txBody>
      </p:sp>
      <p:grpSp>
        <p:nvGrpSpPr>
          <p:cNvPr id="4" name="Group 3">
            <a:extLst>
              <a:ext uri="{FF2B5EF4-FFF2-40B4-BE49-F238E27FC236}">
                <a16:creationId xmlns:a16="http://schemas.microsoft.com/office/drawing/2014/main" xmlns=""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pic>
        <p:nvPicPr>
          <p:cNvPr id="7" name="Picture 2">
            <a:extLst>
              <a:ext uri="{FF2B5EF4-FFF2-40B4-BE49-F238E27FC236}">
                <a16:creationId xmlns:a16="http://schemas.microsoft.com/office/drawing/2014/main" xmlns="" id="{52B787A9-3992-8148-9F09-D577BD36ABE6}"/>
              </a:ext>
            </a:extLst>
          </p:cNvPr>
          <p:cNvPicPr>
            <a:picLocks noChangeAspect="1" noChangeArrowheads="1"/>
          </p:cNvPicPr>
          <p:nvPr/>
        </p:nvPicPr>
        <p:blipFill>
          <a:blip r:embed="rId3"/>
          <a:srcRect/>
          <a:stretch/>
        </p:blipFill>
        <p:spPr bwMode="auto">
          <a:xfrm>
            <a:off x="8204150" y="4152348"/>
            <a:ext cx="1904053" cy="1892300"/>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B403082D-E9D7-3F4F-A53C-9BE5CC846644}"/>
              </a:ext>
            </a:extLst>
          </p:cNvPr>
          <p:cNvPicPr>
            <a:picLocks noChangeAspect="1"/>
          </p:cNvPicPr>
          <p:nvPr/>
        </p:nvPicPr>
        <p:blipFill>
          <a:blip r:embed="rId4"/>
          <a:srcRect/>
          <a:stretch/>
        </p:blipFill>
        <p:spPr>
          <a:xfrm>
            <a:off x="9024730" y="1832528"/>
            <a:ext cx="2941223" cy="2941223"/>
          </a:xfrm>
          <a:prstGeom prst="rect">
            <a:avLst/>
          </a:prstGeom>
          <a:ln w="28575">
            <a:noFill/>
          </a:ln>
        </p:spPr>
      </p:pic>
    </p:spTree>
    <p:extLst>
      <p:ext uri="{BB962C8B-B14F-4D97-AF65-F5344CB8AC3E}">
        <p14:creationId xmlns:p14="http://schemas.microsoft.com/office/powerpoint/2010/main" val="3508135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BC1FAE2-148C-424C-8A17-8DD3D94D472E}"/>
              </a:ext>
            </a:extLst>
          </p:cNvPr>
          <p:cNvSpPr>
            <a:spLocks noGrp="1"/>
          </p:cNvSpPr>
          <p:nvPr>
            <p:ph type="body" sz="quarter" idx="10"/>
          </p:nvPr>
        </p:nvSpPr>
        <p:spPr/>
        <p:txBody>
          <a:bodyPr>
            <a:normAutofit fontScale="77500" lnSpcReduction="20000"/>
          </a:bodyPr>
          <a:lstStyle/>
          <a:p>
            <a:r>
              <a:rPr lang="en-US" dirty="0"/>
              <a:t>Overview of Mock Survey</a:t>
            </a:r>
          </a:p>
        </p:txBody>
      </p:sp>
      <p:sp>
        <p:nvSpPr>
          <p:cNvPr id="3" name="Text Placeholder 2">
            <a:extLst>
              <a:ext uri="{FF2B5EF4-FFF2-40B4-BE49-F238E27FC236}">
                <a16:creationId xmlns:a16="http://schemas.microsoft.com/office/drawing/2014/main" xmlns="" id="{D8BE027B-E5C9-4D18-A7A5-A17B3448FE7E}"/>
              </a:ext>
            </a:extLst>
          </p:cNvPr>
          <p:cNvSpPr>
            <a:spLocks noGrp="1"/>
          </p:cNvSpPr>
          <p:nvPr>
            <p:ph type="body" sz="quarter" idx="14"/>
          </p:nvPr>
        </p:nvSpPr>
        <p:spPr>
          <a:xfrm>
            <a:off x="697563" y="1261286"/>
            <a:ext cx="9712435" cy="4910913"/>
          </a:xfrm>
        </p:spPr>
        <p:txBody>
          <a:bodyPr/>
          <a:lstStyle/>
          <a:p>
            <a:pPr marL="0" marR="0" lvl="0" indent="0" algn="l" defTabSz="1219170" rtl="0" eaLnBrk="1" fontAlgn="auto" latinLnBrk="0" hangingPunct="1">
              <a:lnSpc>
                <a:spcPct val="100000"/>
              </a:lnSpc>
              <a:spcBef>
                <a:spcPts val="1334"/>
              </a:spcBef>
              <a:spcAft>
                <a:spcPts val="0"/>
              </a:spcAft>
              <a:buClrTx/>
              <a:buSzTx/>
              <a:buFont typeface="Arial" panose="020B0604020202020204" pitchFamily="34" charset="0"/>
              <a:buNone/>
              <a:tabLst/>
              <a:defRPr/>
            </a:pPr>
            <a:r>
              <a:rPr kumimoji="0" lang="en-US" sz="2000" u="none" strike="noStrike" kern="1200" cap="none" spc="0" normalizeH="0" baseline="0" noProof="0" dirty="0">
                <a:ln>
                  <a:noFill/>
                </a:ln>
                <a:solidFill>
                  <a:prstClr val="black"/>
                </a:solidFill>
                <a:effectLst/>
                <a:uLnTx/>
                <a:uFillTx/>
                <a:latin typeface="Arial Nova Light" panose="020B0304020202020204" pitchFamily="34" charset="0"/>
              </a:rPr>
              <a:t>Conduct your own mock survey with </a:t>
            </a:r>
            <a:r>
              <a:rPr lang="en-US" sz="2000" dirty="0">
                <a:solidFill>
                  <a:prstClr val="black"/>
                </a:solidFill>
                <a:latin typeface="Arial Nova Light" panose="020B0304020202020204" pitchFamily="34" charset="0"/>
              </a:rPr>
              <a:t>the </a:t>
            </a:r>
            <a:r>
              <a:rPr kumimoji="0" lang="en-US" sz="2000" u="none" strike="noStrike" kern="1200" cap="none" spc="0" normalizeH="0" baseline="0" noProof="0" dirty="0">
                <a:ln>
                  <a:noFill/>
                </a:ln>
                <a:solidFill>
                  <a:prstClr val="black"/>
                </a:solidFill>
                <a:effectLst/>
                <a:uLnTx/>
                <a:uFillTx/>
                <a:latin typeface="Arial Nova Light" panose="020B0304020202020204" pitchFamily="34" charset="0"/>
              </a:rPr>
              <a:t>staff </a:t>
            </a:r>
            <a:r>
              <a:rPr lang="en-US" sz="2000" dirty="0">
                <a:solidFill>
                  <a:prstClr val="black"/>
                </a:solidFill>
                <a:latin typeface="Arial Nova Light" panose="020B0304020202020204" pitchFamily="34" charset="0"/>
              </a:rPr>
              <a:t>using your checklist.</a:t>
            </a:r>
            <a:endParaRPr kumimoji="0" lang="en-US" sz="2000" u="none" strike="noStrike" kern="1200" cap="none" spc="0" normalizeH="0" baseline="0" noProof="0" dirty="0">
              <a:ln>
                <a:noFill/>
              </a:ln>
              <a:solidFill>
                <a:prstClr val="black"/>
              </a:solidFill>
              <a:effectLst/>
              <a:uLnTx/>
              <a:uFillTx/>
              <a:latin typeface="Arial Nova Light" panose="020B0304020202020204" pitchFamily="34" charset="0"/>
            </a:endParaRPr>
          </a:p>
          <a:p>
            <a:pPr marL="285750" indent="-285750">
              <a:lnSpc>
                <a:spcPct val="90000"/>
              </a:lnSpc>
              <a:spcBef>
                <a:spcPts val="667"/>
              </a:spcBef>
              <a:buFont typeface="Arial" panose="020B0604020202020204" pitchFamily="34" charset="0"/>
              <a:buChar char="•"/>
              <a:defRPr/>
            </a:pPr>
            <a:r>
              <a:rPr kumimoji="0" lang="en-US" sz="1600" u="none" strike="noStrike" kern="1200" cap="none" spc="0" normalizeH="0" baseline="0" noProof="0" dirty="0">
                <a:ln>
                  <a:noFill/>
                </a:ln>
                <a:solidFill>
                  <a:prstClr val="black"/>
                </a:solidFill>
                <a:effectLst/>
                <a:uLnTx/>
                <a:uFillTx/>
                <a:latin typeface="Arial Nova Light" panose="020B0304020202020204" pitchFamily="34" charset="0"/>
              </a:rPr>
              <a:t>Hold a kickoff conference with staff and discuss how the mock survey will prepare them for the onsite visit.</a:t>
            </a:r>
          </a:p>
          <a:p>
            <a:pPr marL="285750" indent="-285750">
              <a:lnSpc>
                <a:spcPct val="90000"/>
              </a:lnSpc>
              <a:spcBef>
                <a:spcPts val="667"/>
              </a:spcBef>
              <a:buFont typeface="Arial" panose="020B0604020202020204" pitchFamily="34" charset="0"/>
              <a:buChar char="•"/>
              <a:defRPr/>
            </a:pPr>
            <a:endParaRPr kumimoji="0" lang="en-US" sz="1600" u="none" strike="noStrike" kern="1200" cap="none" spc="0" normalizeH="0" baseline="0" noProof="0" dirty="0">
              <a:ln>
                <a:noFill/>
              </a:ln>
              <a:solidFill>
                <a:prstClr val="black"/>
              </a:solidFill>
              <a:effectLst/>
              <a:uLnTx/>
              <a:uFillTx/>
              <a:latin typeface="Arial Nova Light" panose="020B0304020202020204" pitchFamily="34" charset="0"/>
            </a:endParaRPr>
          </a:p>
          <a:p>
            <a:pPr marL="285750" indent="-285750">
              <a:lnSpc>
                <a:spcPct val="90000"/>
              </a:lnSpc>
              <a:spcBef>
                <a:spcPts val="667"/>
              </a:spcBef>
              <a:buFont typeface="Arial" panose="020B0604020202020204" pitchFamily="34" charset="0"/>
              <a:buChar char="•"/>
              <a:defRPr/>
            </a:pPr>
            <a:r>
              <a:rPr kumimoji="0" lang="en-US" sz="1600" u="none" strike="noStrike" kern="1200" cap="none" spc="0" normalizeH="0" baseline="0" noProof="0" dirty="0">
                <a:ln>
                  <a:noFill/>
                </a:ln>
                <a:solidFill>
                  <a:prstClr val="black"/>
                </a:solidFill>
                <a:effectLst/>
                <a:uLnTx/>
                <a:uFillTx/>
                <a:latin typeface="Arial Nova Light" panose="020B0304020202020204" pitchFamily="34" charset="0"/>
              </a:rPr>
              <a:t>Complete a walk through of the clinic with checklist in hand.  Can you answer yes to all </a:t>
            </a:r>
            <a:r>
              <a:rPr lang="en-US" sz="1600" dirty="0">
                <a:solidFill>
                  <a:prstClr val="black"/>
                </a:solidFill>
                <a:latin typeface="Arial Nova Light" panose="020B0304020202020204" pitchFamily="34" charset="0"/>
              </a:rPr>
              <a:t>the questions</a:t>
            </a:r>
            <a:r>
              <a:rPr kumimoji="0" lang="en-US" sz="1600" u="none" strike="noStrike" kern="1200" cap="none" spc="0" normalizeH="0" baseline="0" noProof="0" dirty="0">
                <a:ln>
                  <a:noFill/>
                </a:ln>
                <a:solidFill>
                  <a:prstClr val="black"/>
                </a:solidFill>
                <a:effectLst/>
                <a:uLnTx/>
                <a:uFillTx/>
                <a:latin typeface="Arial Nova Light" panose="020B0304020202020204" pitchFamily="34" charset="0"/>
              </a:rPr>
              <a:t>? Are there areas of concern that need more attention?</a:t>
            </a:r>
          </a:p>
          <a:p>
            <a:pPr marL="285750" indent="-285750">
              <a:lnSpc>
                <a:spcPct val="90000"/>
              </a:lnSpc>
              <a:spcBef>
                <a:spcPts val="667"/>
              </a:spcBef>
              <a:buFont typeface="Arial" panose="020B0604020202020204" pitchFamily="34" charset="0"/>
              <a:buChar char="•"/>
              <a:defRPr/>
            </a:pPr>
            <a:endParaRPr kumimoji="0" lang="en-US" sz="1600" u="none" strike="noStrike" kern="1200" cap="none" spc="0" normalizeH="0" baseline="0" noProof="0" dirty="0">
              <a:ln>
                <a:noFill/>
              </a:ln>
              <a:solidFill>
                <a:prstClr val="black"/>
              </a:solidFill>
              <a:effectLst/>
              <a:uLnTx/>
              <a:uFillTx/>
              <a:latin typeface="Arial Nova Light" panose="020B0304020202020204" pitchFamily="34" charset="0"/>
            </a:endParaRPr>
          </a:p>
          <a:p>
            <a:pPr marL="285750" indent="-285750">
              <a:lnSpc>
                <a:spcPct val="90000"/>
              </a:lnSpc>
              <a:spcBef>
                <a:spcPts val="667"/>
              </a:spcBef>
              <a:buFont typeface="Arial" panose="020B0604020202020204" pitchFamily="34" charset="0"/>
              <a:buChar char="•"/>
              <a:defRPr/>
            </a:pPr>
            <a:r>
              <a:rPr kumimoji="0" lang="en-US" sz="1600" u="none" strike="noStrike" kern="1200" cap="none" spc="0" normalizeH="0" baseline="0" noProof="0" dirty="0">
                <a:ln>
                  <a:noFill/>
                </a:ln>
                <a:solidFill>
                  <a:prstClr val="black"/>
                </a:solidFill>
                <a:effectLst/>
                <a:uLnTx/>
                <a:uFillTx/>
                <a:latin typeface="Arial Nova Light" panose="020B0304020202020204" pitchFamily="34" charset="0"/>
              </a:rPr>
              <a:t>Complete a policy review based on the policy section of the checklist.  Do you have all the policies?  Are they complete?  If you are provider-based, are the policies specific to your clinic? (or have you clearly identified that you follow hospital policy?)</a:t>
            </a:r>
          </a:p>
          <a:p>
            <a:pPr marL="285750" indent="-285750">
              <a:lnSpc>
                <a:spcPct val="90000"/>
              </a:lnSpc>
              <a:spcBef>
                <a:spcPts val="667"/>
              </a:spcBef>
              <a:buFont typeface="Arial" panose="020B0604020202020204" pitchFamily="34" charset="0"/>
              <a:buChar char="•"/>
              <a:defRPr/>
            </a:pPr>
            <a:endParaRPr kumimoji="0" lang="en-US" sz="1600" u="none" strike="noStrike" kern="1200" cap="none" spc="0" normalizeH="0" baseline="0" noProof="0" dirty="0">
              <a:ln>
                <a:noFill/>
              </a:ln>
              <a:solidFill>
                <a:prstClr val="black"/>
              </a:solidFill>
              <a:effectLst/>
              <a:uLnTx/>
              <a:uFillTx/>
              <a:latin typeface="Arial Nova Light" panose="020B0304020202020204" pitchFamily="34" charset="0"/>
            </a:endParaRPr>
          </a:p>
          <a:p>
            <a:pPr marL="285750" indent="-285750">
              <a:lnSpc>
                <a:spcPct val="90000"/>
              </a:lnSpc>
              <a:spcBef>
                <a:spcPts val="667"/>
              </a:spcBef>
              <a:buFont typeface="Arial" panose="020B0604020202020204" pitchFamily="34" charset="0"/>
              <a:buChar char="•"/>
              <a:defRPr/>
            </a:pPr>
            <a:r>
              <a:rPr kumimoji="0" lang="en-US" sz="1600" u="none" strike="noStrike" kern="1200" cap="none" spc="0" normalizeH="0" baseline="0" noProof="0" dirty="0">
                <a:ln>
                  <a:noFill/>
                </a:ln>
                <a:solidFill>
                  <a:prstClr val="black"/>
                </a:solidFill>
                <a:effectLst/>
                <a:uLnTx/>
                <a:uFillTx/>
                <a:latin typeface="Arial Nova Light" panose="020B0304020202020204" pitchFamily="34" charset="0"/>
              </a:rPr>
              <a:t>Interview staff to ensure they are knowledgeable about clinic policy, procedures and their individual job responsibilities.  They should be comfortable answering any questions that the surveyor may ask.</a:t>
            </a:r>
          </a:p>
          <a:p>
            <a:pPr marL="285750" indent="-285750">
              <a:lnSpc>
                <a:spcPct val="90000"/>
              </a:lnSpc>
              <a:spcBef>
                <a:spcPts val="667"/>
              </a:spcBef>
              <a:buFont typeface="Arial" panose="020B0604020202020204" pitchFamily="34" charset="0"/>
              <a:buChar char="•"/>
              <a:defRPr/>
            </a:pPr>
            <a:endParaRPr kumimoji="0" lang="en-US" sz="1600" u="none" strike="noStrike" kern="1200" cap="none" spc="0" normalizeH="0" baseline="0" noProof="0" dirty="0">
              <a:ln>
                <a:noFill/>
              </a:ln>
              <a:solidFill>
                <a:prstClr val="black"/>
              </a:solidFill>
              <a:effectLst/>
              <a:uLnTx/>
              <a:uFillTx/>
              <a:latin typeface="Arial Nova Light" panose="020B0304020202020204" pitchFamily="34" charset="0"/>
            </a:endParaRPr>
          </a:p>
          <a:p>
            <a:pPr marL="285750" indent="-285750">
              <a:lnSpc>
                <a:spcPct val="90000"/>
              </a:lnSpc>
              <a:spcBef>
                <a:spcPts val="667"/>
              </a:spcBef>
              <a:buFont typeface="Arial" panose="020B0604020202020204" pitchFamily="34" charset="0"/>
              <a:buChar char="•"/>
              <a:defRPr/>
            </a:pPr>
            <a:r>
              <a:rPr kumimoji="0" lang="en-US" sz="1600" u="none" strike="noStrike" kern="1200" cap="none" spc="0" normalizeH="0" baseline="0" noProof="0" dirty="0">
                <a:ln>
                  <a:noFill/>
                </a:ln>
                <a:solidFill>
                  <a:prstClr val="black"/>
                </a:solidFill>
                <a:effectLst/>
                <a:uLnTx/>
                <a:uFillTx/>
                <a:latin typeface="Arial Nova Light" panose="020B0304020202020204" pitchFamily="34" charset="0"/>
              </a:rPr>
              <a:t>Finish with a wrap up conference to discuss any areas of concern that need to be addressed prior to survey.  Once you are confident you are ready for survey day, take time to celebrate your accomplishments!</a:t>
            </a:r>
          </a:p>
          <a:p>
            <a:endParaRPr lang="en-US" dirty="0">
              <a:latin typeface="Arial Nova Light" panose="020B0304020202020204" pitchFamily="34" charset="0"/>
            </a:endParaRPr>
          </a:p>
        </p:txBody>
      </p:sp>
      <p:grpSp>
        <p:nvGrpSpPr>
          <p:cNvPr id="4" name="Group 3">
            <a:extLst>
              <a:ext uri="{FF2B5EF4-FFF2-40B4-BE49-F238E27FC236}">
                <a16:creationId xmlns:a16="http://schemas.microsoft.com/office/drawing/2014/main" xmlns="" id="{5694BEC4-14B3-D844-BC39-D5967E18337B}"/>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4853C262-7DE8-624E-B274-2A881B5FA788}"/>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DE34C01A-8952-6949-A390-C1EBF03CD460}"/>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2939931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D0CC56C-1187-9F4A-A4F2-72553F2700C8}"/>
              </a:ext>
            </a:extLst>
          </p:cNvPr>
          <p:cNvSpPr>
            <a:spLocks noGrp="1"/>
          </p:cNvSpPr>
          <p:nvPr>
            <p:ph type="body" sz="quarter" idx="10"/>
          </p:nvPr>
        </p:nvSpPr>
        <p:spPr>
          <a:xfrm>
            <a:off x="760610" y="471506"/>
            <a:ext cx="6930510" cy="440531"/>
          </a:xfrm>
        </p:spPr>
        <p:txBody>
          <a:bodyPr>
            <a:normAutofit fontScale="70000" lnSpcReduction="20000"/>
          </a:bodyPr>
          <a:lstStyle/>
          <a:p>
            <a:r>
              <a:rPr lang="en-US" dirty="0"/>
              <a:t>Mock Survey – Medical Record Review</a:t>
            </a:r>
          </a:p>
        </p:txBody>
      </p:sp>
      <p:pic>
        <p:nvPicPr>
          <p:cNvPr id="4" name="Content Placeholder 5">
            <a:extLst>
              <a:ext uri="{FF2B5EF4-FFF2-40B4-BE49-F238E27FC236}">
                <a16:creationId xmlns:a16="http://schemas.microsoft.com/office/drawing/2014/main" xmlns="" id="{3038A374-B1D8-F546-BC81-B895CF7C2F19}"/>
              </a:ext>
            </a:extLst>
          </p:cNvPr>
          <p:cNvPicPr>
            <a:picLocks noChangeAspect="1"/>
          </p:cNvPicPr>
          <p:nvPr/>
        </p:nvPicPr>
        <p:blipFill rotWithShape="1">
          <a:blip r:embed="rId2"/>
          <a:srcRect l="2611" t="7298" r="3178" b="7171"/>
          <a:stretch/>
        </p:blipFill>
        <p:spPr>
          <a:xfrm>
            <a:off x="741403" y="1952366"/>
            <a:ext cx="10256108" cy="3336324"/>
          </a:xfrm>
          <a:prstGeom prst="rect">
            <a:avLst/>
          </a:prstGeom>
          <a:ln w="38100">
            <a:solidFill>
              <a:srgbClr val="3262AA"/>
            </a:solidFill>
          </a:ln>
          <a:effectLst>
            <a:reflection blurRad="12700" stA="25000" endPos="17000" dir="5400000" sy="-100000" algn="bl" rotWithShape="0"/>
          </a:effectLst>
        </p:spPr>
      </p:pic>
      <p:grpSp>
        <p:nvGrpSpPr>
          <p:cNvPr id="5" name="Group 4">
            <a:extLst>
              <a:ext uri="{FF2B5EF4-FFF2-40B4-BE49-F238E27FC236}">
                <a16:creationId xmlns:a16="http://schemas.microsoft.com/office/drawing/2014/main" xmlns="" id="{2D77D8DB-7EEC-D74A-8C2F-F105D7230C5B}"/>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6" name="Oval 5">
              <a:extLst>
                <a:ext uri="{FF2B5EF4-FFF2-40B4-BE49-F238E27FC236}">
                  <a16:creationId xmlns:a16="http://schemas.microsoft.com/office/drawing/2014/main" xmlns="" id="{5D649241-2F40-464E-8814-78F1ECC848E8}"/>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D3E88CC2-1BB1-6440-A669-67C1355C95CF}"/>
                </a:ext>
              </a:extLst>
            </p:cNvPr>
            <p:cNvPicPr>
              <a:picLocks noChangeAspect="1"/>
            </p:cNvPicPr>
            <p:nvPr/>
          </p:nvPicPr>
          <p:blipFill>
            <a:blip r:embed="rId3"/>
            <a:srcRect/>
            <a:stretch/>
          </p:blipFill>
          <p:spPr>
            <a:xfrm>
              <a:off x="8804759" y="686370"/>
              <a:ext cx="698500" cy="698500"/>
            </a:xfrm>
            <a:prstGeom prst="rect">
              <a:avLst/>
            </a:prstGeom>
          </p:spPr>
        </p:pic>
      </p:grpSp>
    </p:spTree>
    <p:extLst>
      <p:ext uri="{BB962C8B-B14F-4D97-AF65-F5344CB8AC3E}">
        <p14:creationId xmlns:p14="http://schemas.microsoft.com/office/powerpoint/2010/main" val="1384736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D96EE6C-67D6-5B47-985F-F037B714103F}"/>
              </a:ext>
            </a:extLst>
          </p:cNvPr>
          <p:cNvSpPr>
            <a:spLocks noGrp="1"/>
          </p:cNvSpPr>
          <p:nvPr>
            <p:ph type="body" sz="quarter" idx="10"/>
          </p:nvPr>
        </p:nvSpPr>
        <p:spPr/>
        <p:txBody>
          <a:bodyPr>
            <a:normAutofit fontScale="70000" lnSpcReduction="20000"/>
          </a:bodyPr>
          <a:lstStyle/>
          <a:p>
            <a:r>
              <a:rPr lang="en-US" dirty="0"/>
              <a:t>Mock Survey - Biennial Evaluation</a:t>
            </a:r>
          </a:p>
        </p:txBody>
      </p:sp>
      <p:grpSp>
        <p:nvGrpSpPr>
          <p:cNvPr id="6" name="Group 5">
            <a:extLst>
              <a:ext uri="{FF2B5EF4-FFF2-40B4-BE49-F238E27FC236}">
                <a16:creationId xmlns:a16="http://schemas.microsoft.com/office/drawing/2014/main" xmlns="" id="{4091F80F-9378-6245-AE48-CF26D408CFC1}"/>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7" name="Oval 6">
              <a:extLst>
                <a:ext uri="{FF2B5EF4-FFF2-40B4-BE49-F238E27FC236}">
                  <a16:creationId xmlns:a16="http://schemas.microsoft.com/office/drawing/2014/main" xmlns="" id="{D82EEAD8-AE9F-834B-B38C-5A852D30666B}"/>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E3FD0A7B-69AC-FA42-B0D0-442F473D9BC7}"/>
                </a:ext>
              </a:extLst>
            </p:cNvPr>
            <p:cNvPicPr>
              <a:picLocks noChangeAspect="1"/>
            </p:cNvPicPr>
            <p:nvPr/>
          </p:nvPicPr>
          <p:blipFill>
            <a:blip r:embed="rId2"/>
            <a:srcRect/>
            <a:stretch/>
          </p:blipFill>
          <p:spPr>
            <a:xfrm>
              <a:off x="8804759" y="686370"/>
              <a:ext cx="698500" cy="698500"/>
            </a:xfrm>
            <a:prstGeom prst="rect">
              <a:avLst/>
            </a:prstGeom>
          </p:spPr>
        </p:pic>
      </p:grpSp>
      <p:sp>
        <p:nvSpPr>
          <p:cNvPr id="3" name="TextBox 2">
            <a:extLst>
              <a:ext uri="{FF2B5EF4-FFF2-40B4-BE49-F238E27FC236}">
                <a16:creationId xmlns:a16="http://schemas.microsoft.com/office/drawing/2014/main" xmlns="" id="{EFAB9E74-CAC2-2749-8176-7CEE2C0EBB08}"/>
              </a:ext>
            </a:extLst>
          </p:cNvPr>
          <p:cNvSpPr txBox="1"/>
          <p:nvPr/>
        </p:nvSpPr>
        <p:spPr>
          <a:xfrm>
            <a:off x="1046923" y="1510748"/>
            <a:ext cx="9197008" cy="3754874"/>
          </a:xfrm>
          <a:prstGeom prst="rect">
            <a:avLst/>
          </a:prstGeom>
          <a:noFill/>
        </p:spPr>
        <p:txBody>
          <a:bodyPr wrap="square" rtlCol="0">
            <a:spAutoFit/>
          </a:bodyPr>
          <a:lstStyle/>
          <a:p>
            <a:r>
              <a:rPr lang="en-US" sz="2200" dirty="0">
                <a:latin typeface="Arial Nova Light" panose="020B0304020202020204" pitchFamily="34" charset="0"/>
              </a:rPr>
              <a:t>A review of your program every two years:</a:t>
            </a:r>
          </a:p>
          <a:p>
            <a:r>
              <a:rPr lang="en-US" sz="2200" dirty="0">
                <a:latin typeface="Arial Nova Light" panose="020B0304020202020204" pitchFamily="34" charset="0"/>
              </a:rPr>
              <a:t>Must include review of: </a:t>
            </a:r>
          </a:p>
          <a:p>
            <a:endParaRPr lang="en-US" sz="2200" dirty="0">
              <a:latin typeface="Arial Nova Light" panose="020B0304020202020204" pitchFamily="34" charset="0"/>
            </a:endParaRPr>
          </a:p>
          <a:p>
            <a:pPr marL="990575" lvl="1" indent="-380991">
              <a:buFont typeface="Arial" panose="020B0604020202020204" pitchFamily="34" charset="0"/>
              <a:buChar char="•"/>
            </a:pPr>
            <a:r>
              <a:rPr lang="en-US" sz="2200" dirty="0">
                <a:latin typeface="Arial Nova Light" panose="020B0304020202020204" pitchFamily="34" charset="0"/>
              </a:rPr>
              <a:t>Utilization of clinic services, including at least the number of patients served and the volume of services;</a:t>
            </a:r>
          </a:p>
          <a:p>
            <a:pPr marL="990575" lvl="1" indent="-380991">
              <a:buFont typeface="Arial" panose="020B0604020202020204" pitchFamily="34" charset="0"/>
              <a:buChar char="•"/>
            </a:pPr>
            <a:endParaRPr lang="en-US" sz="2200" dirty="0">
              <a:latin typeface="Arial Nova Light" panose="020B0304020202020204" pitchFamily="34" charset="0"/>
            </a:endParaRPr>
          </a:p>
          <a:p>
            <a:pPr marL="990575" lvl="1" indent="-380991">
              <a:buFont typeface="Arial" panose="020B0604020202020204" pitchFamily="34" charset="0"/>
              <a:buChar char="•"/>
            </a:pPr>
            <a:r>
              <a:rPr lang="en-US" sz="2200" dirty="0">
                <a:latin typeface="Arial Nova Light" panose="020B0304020202020204" pitchFamily="34" charset="0"/>
              </a:rPr>
              <a:t>A representative sample of both active and closed clinical records; and</a:t>
            </a:r>
          </a:p>
          <a:p>
            <a:pPr marL="990575" lvl="1" indent="-380991">
              <a:buFont typeface="Arial" panose="020B0604020202020204" pitchFamily="34" charset="0"/>
              <a:buChar char="•"/>
            </a:pPr>
            <a:endParaRPr lang="en-US" sz="2200" dirty="0">
              <a:latin typeface="Arial Nova Light" panose="020B0304020202020204" pitchFamily="34" charset="0"/>
            </a:endParaRPr>
          </a:p>
          <a:p>
            <a:pPr marL="990575" lvl="1" indent="-380991">
              <a:buFont typeface="Arial" panose="020B0604020202020204" pitchFamily="34" charset="0"/>
              <a:buChar char="•"/>
            </a:pPr>
            <a:r>
              <a:rPr lang="en-US" sz="2200" dirty="0">
                <a:latin typeface="Arial Nova Light" panose="020B0304020202020204" pitchFamily="34" charset="0"/>
              </a:rPr>
              <a:t>The clinic's health care policies.</a:t>
            </a:r>
          </a:p>
          <a:p>
            <a:endParaRPr lang="en-US" dirty="0">
              <a:latin typeface="Arial Nova Light" panose="020B0304020202020204" pitchFamily="34" charset="0"/>
            </a:endParaRPr>
          </a:p>
        </p:txBody>
      </p:sp>
    </p:spTree>
    <p:extLst>
      <p:ext uri="{BB962C8B-B14F-4D97-AF65-F5344CB8AC3E}">
        <p14:creationId xmlns:p14="http://schemas.microsoft.com/office/powerpoint/2010/main" val="1630232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CDD8F2A-7587-A746-87BE-7968DDD94B67}"/>
              </a:ext>
            </a:extLst>
          </p:cNvPr>
          <p:cNvSpPr>
            <a:spLocks noGrp="1"/>
          </p:cNvSpPr>
          <p:nvPr>
            <p:ph type="body" sz="quarter" idx="10"/>
          </p:nvPr>
        </p:nvSpPr>
        <p:spPr/>
        <p:txBody>
          <a:bodyPr>
            <a:normAutofit fontScale="70000" lnSpcReduction="20000"/>
          </a:bodyPr>
          <a:lstStyle/>
          <a:p>
            <a:r>
              <a:rPr lang="en-US" dirty="0"/>
              <a:t>Mock Survey - Biennial Evaluation</a:t>
            </a:r>
          </a:p>
        </p:txBody>
      </p:sp>
      <p:grpSp>
        <p:nvGrpSpPr>
          <p:cNvPr id="4" name="Group 3">
            <a:extLst>
              <a:ext uri="{FF2B5EF4-FFF2-40B4-BE49-F238E27FC236}">
                <a16:creationId xmlns:a16="http://schemas.microsoft.com/office/drawing/2014/main" xmlns="" id="{612D8EEE-4C5F-9E47-B5FE-5799C82139CB}"/>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9A3CC671-34B1-8A4D-B754-FA961B868A9E}"/>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2D65709F-9666-9F45-9267-168A7151439D}"/>
                </a:ext>
              </a:extLst>
            </p:cNvPr>
            <p:cNvPicPr>
              <a:picLocks noChangeAspect="1"/>
            </p:cNvPicPr>
            <p:nvPr/>
          </p:nvPicPr>
          <p:blipFill>
            <a:blip r:embed="rId2"/>
            <a:srcRect/>
            <a:stretch/>
          </p:blipFill>
          <p:spPr>
            <a:xfrm>
              <a:off x="8804759" y="686370"/>
              <a:ext cx="698500" cy="698500"/>
            </a:xfrm>
            <a:prstGeom prst="rect">
              <a:avLst/>
            </a:prstGeom>
          </p:spPr>
        </p:pic>
      </p:grpSp>
      <p:sp>
        <p:nvSpPr>
          <p:cNvPr id="8" name="Rectangle 7">
            <a:extLst>
              <a:ext uri="{FF2B5EF4-FFF2-40B4-BE49-F238E27FC236}">
                <a16:creationId xmlns:a16="http://schemas.microsoft.com/office/drawing/2014/main" xmlns="" id="{00E2E28B-9F4A-8B4E-BD52-090BDB36CD36}"/>
              </a:ext>
            </a:extLst>
          </p:cNvPr>
          <p:cNvSpPr/>
          <p:nvPr/>
        </p:nvSpPr>
        <p:spPr>
          <a:xfrm>
            <a:off x="1152938" y="1531037"/>
            <a:ext cx="10272365" cy="3785652"/>
          </a:xfrm>
          <a:prstGeom prst="rect">
            <a:avLst/>
          </a:prstGeom>
        </p:spPr>
        <p:txBody>
          <a:bodyPr wrap="square">
            <a:spAutoFit/>
          </a:bodyPr>
          <a:lstStyle/>
          <a:p>
            <a:r>
              <a:rPr lang="en-US" sz="2400" b="1" dirty="0">
                <a:solidFill>
                  <a:srgbClr val="3262AA"/>
                </a:solidFill>
                <a:latin typeface="Arial Nova" panose="020B0504020202020204" pitchFamily="34" charset="0"/>
              </a:rPr>
              <a:t>Why do this</a:t>
            </a:r>
            <a:r>
              <a:rPr lang="en-US" sz="2400" b="1" dirty="0">
                <a:solidFill>
                  <a:srgbClr val="3262AA"/>
                </a:solidFill>
                <a:latin typeface="Arial Nova" panose="020B0504020202020204" pitchFamily="34" charset="0"/>
                <a:cs typeface="Times New Roman" panose="02020603050405020304" pitchFamily="18" charset="0"/>
              </a:rPr>
              <a:t>?</a:t>
            </a:r>
          </a:p>
          <a:p>
            <a:r>
              <a:rPr lang="en-US" sz="2400" dirty="0">
                <a:latin typeface="Arial Nova Light" panose="020B0304020202020204" pitchFamily="34" charset="0"/>
              </a:rPr>
              <a:t>To determine whether:</a:t>
            </a:r>
          </a:p>
          <a:p>
            <a:pPr marL="647669" indent="-342900">
              <a:buFont typeface="Arial" panose="020B0604020202020204" pitchFamily="34" charset="0"/>
              <a:buChar char="•"/>
            </a:pPr>
            <a:r>
              <a:rPr lang="en-US" sz="2400" dirty="0">
                <a:latin typeface="Arial Nova Light" panose="020B0304020202020204" pitchFamily="34" charset="0"/>
              </a:rPr>
              <a:t>Utilization of services was appropriate;</a:t>
            </a:r>
          </a:p>
          <a:p>
            <a:pPr marL="647669" indent="-342900">
              <a:buFont typeface="Arial" panose="020B0604020202020204" pitchFamily="34" charset="0"/>
              <a:buChar char="•"/>
            </a:pPr>
            <a:endParaRPr lang="en-US" sz="2400" dirty="0">
              <a:latin typeface="Arial Nova Light" panose="020B0304020202020204" pitchFamily="34" charset="0"/>
            </a:endParaRPr>
          </a:p>
          <a:p>
            <a:pPr marL="647669" indent="-342900">
              <a:buFont typeface="Arial" panose="020B0604020202020204" pitchFamily="34" charset="0"/>
              <a:buChar char="•"/>
            </a:pPr>
            <a:r>
              <a:rPr lang="en-US" sz="2400" dirty="0">
                <a:latin typeface="Arial Nova Light" panose="020B0304020202020204" pitchFamily="34" charset="0"/>
              </a:rPr>
              <a:t>The established policies were followed; and</a:t>
            </a:r>
          </a:p>
          <a:p>
            <a:pPr marL="647669" indent="-342900">
              <a:buFont typeface="Arial" panose="020B0604020202020204" pitchFamily="34" charset="0"/>
              <a:buChar char="•"/>
            </a:pPr>
            <a:endParaRPr lang="en-US" sz="2400" dirty="0">
              <a:latin typeface="Arial Nova Light" panose="020B0304020202020204" pitchFamily="34" charset="0"/>
            </a:endParaRPr>
          </a:p>
          <a:p>
            <a:pPr marL="647669" indent="-342900">
              <a:buFont typeface="Arial" panose="020B0604020202020204" pitchFamily="34" charset="0"/>
              <a:buChar char="•"/>
            </a:pPr>
            <a:r>
              <a:rPr lang="en-US" sz="2400" dirty="0">
                <a:latin typeface="Arial Nova Light" panose="020B0304020202020204" pitchFamily="34" charset="0"/>
              </a:rPr>
              <a:t>Any changes are needed.</a:t>
            </a:r>
          </a:p>
          <a:p>
            <a:pPr marL="647669" indent="-342900">
              <a:buFont typeface="Arial" panose="020B0604020202020204" pitchFamily="34" charset="0"/>
              <a:buChar char="•"/>
            </a:pPr>
            <a:endParaRPr lang="en-US" sz="2400" dirty="0">
              <a:latin typeface="Arial Nova Light" panose="020B0304020202020204" pitchFamily="34" charset="0"/>
            </a:endParaRPr>
          </a:p>
          <a:p>
            <a:r>
              <a:rPr lang="en-US" sz="2400" dirty="0">
                <a:latin typeface="Arial Nova Light" panose="020B0304020202020204" pitchFamily="34" charset="0"/>
              </a:rPr>
              <a:t>The clinic considers the findings of the evaluation and takes corrective action if necessary.</a:t>
            </a:r>
          </a:p>
        </p:txBody>
      </p:sp>
    </p:spTree>
    <p:extLst>
      <p:ext uri="{BB962C8B-B14F-4D97-AF65-F5344CB8AC3E}">
        <p14:creationId xmlns:p14="http://schemas.microsoft.com/office/powerpoint/2010/main" val="4070248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03CD586-1A1A-A543-8033-CFA67A88DD06}"/>
              </a:ext>
            </a:extLst>
          </p:cNvPr>
          <p:cNvSpPr>
            <a:spLocks noGrp="1"/>
          </p:cNvSpPr>
          <p:nvPr>
            <p:ph type="body" sz="quarter" idx="10"/>
          </p:nvPr>
        </p:nvSpPr>
        <p:spPr/>
        <p:txBody>
          <a:bodyPr>
            <a:normAutofit fontScale="77500" lnSpcReduction="20000"/>
          </a:bodyPr>
          <a:lstStyle/>
          <a:p>
            <a:r>
              <a:rPr lang="en-US" dirty="0"/>
              <a:t>Mock Survey – EP</a:t>
            </a:r>
          </a:p>
        </p:txBody>
      </p:sp>
      <p:sp>
        <p:nvSpPr>
          <p:cNvPr id="3" name="Text Placeholder 2">
            <a:extLst>
              <a:ext uri="{FF2B5EF4-FFF2-40B4-BE49-F238E27FC236}">
                <a16:creationId xmlns:a16="http://schemas.microsoft.com/office/drawing/2014/main" xmlns="" id="{BE5CB6CF-8881-BD44-9A81-2AB6160F2973}"/>
              </a:ext>
            </a:extLst>
          </p:cNvPr>
          <p:cNvSpPr>
            <a:spLocks noGrp="1"/>
          </p:cNvSpPr>
          <p:nvPr>
            <p:ph type="body" sz="quarter" idx="14"/>
          </p:nvPr>
        </p:nvSpPr>
        <p:spPr/>
        <p:txBody>
          <a:bodyPr/>
          <a:lstStyle/>
          <a:p>
            <a:r>
              <a:rPr lang="en-US" sz="2000" dirty="0">
                <a:latin typeface="Arial Nova Light" panose="020B0304020202020204" pitchFamily="34" charset="0"/>
              </a:rPr>
              <a:t>Hazards assessment must be documented and a plan for each hazard identified.</a:t>
            </a:r>
          </a:p>
          <a:p>
            <a:r>
              <a:rPr lang="en-US" sz="2000" dirty="0">
                <a:latin typeface="Arial Nova Light" panose="020B0304020202020204" pitchFamily="34" charset="0"/>
              </a:rPr>
              <a:t>	Must include Emerging Infectious Disease (EID)</a:t>
            </a:r>
          </a:p>
          <a:p>
            <a:r>
              <a:rPr lang="en-US" sz="2000" dirty="0">
                <a:latin typeface="Arial Nova Light" panose="020B0304020202020204" pitchFamily="34" charset="0"/>
              </a:rPr>
              <a:t>Communication plan is complete including name and contact information for all staff and local, regional, state and federal emergency staff.</a:t>
            </a:r>
          </a:p>
          <a:p>
            <a:r>
              <a:rPr lang="en-US" sz="2000" dirty="0">
                <a:latin typeface="Arial Nova Light" panose="020B0304020202020204" pitchFamily="34" charset="0"/>
              </a:rPr>
              <a:t>Must address volunteers</a:t>
            </a:r>
          </a:p>
          <a:p>
            <a:r>
              <a:rPr lang="en-US" sz="2000" dirty="0">
                <a:latin typeface="Arial Nova Light" panose="020B0304020202020204" pitchFamily="34" charset="0"/>
              </a:rPr>
              <a:t>Address how refrigerated medications are handled in a power outage.</a:t>
            </a:r>
          </a:p>
          <a:p>
            <a:r>
              <a:rPr lang="en-US" sz="2000" dirty="0">
                <a:latin typeface="Arial Nova Light" panose="020B0304020202020204" pitchFamily="34" charset="0"/>
              </a:rPr>
              <a:t>Training: </a:t>
            </a:r>
            <a:r>
              <a:rPr lang="en-US" sz="2000" dirty="0"/>
              <a:t>Have a log to document the staff trained, signed and dated.  (every 2 years)</a:t>
            </a:r>
          </a:p>
          <a:p>
            <a:endParaRPr lang="en-US" sz="2000" dirty="0">
              <a:latin typeface="Arial Nova Light" panose="020B0304020202020204" pitchFamily="34" charset="0"/>
            </a:endParaRPr>
          </a:p>
        </p:txBody>
      </p:sp>
      <p:grpSp>
        <p:nvGrpSpPr>
          <p:cNvPr id="4" name="Group 3">
            <a:extLst>
              <a:ext uri="{FF2B5EF4-FFF2-40B4-BE49-F238E27FC236}">
                <a16:creationId xmlns:a16="http://schemas.microsoft.com/office/drawing/2014/main" xmlns="" id="{7E7D0470-5AEB-6444-9B0C-E619C707E320}"/>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7200B626-C99F-2241-8FEE-71A112A59A10}"/>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DFBF10CC-CB32-EB4C-8E96-A76234BD6C0F}"/>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1578621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1AC7073-FB6C-1742-8B0C-A7DDCCCA92DC}"/>
              </a:ext>
            </a:extLst>
          </p:cNvPr>
          <p:cNvSpPr>
            <a:spLocks noGrp="1"/>
          </p:cNvSpPr>
          <p:nvPr>
            <p:ph type="body" sz="quarter" idx="10"/>
          </p:nvPr>
        </p:nvSpPr>
        <p:spPr/>
        <p:txBody>
          <a:bodyPr>
            <a:normAutofit fontScale="77500" lnSpcReduction="20000"/>
          </a:bodyPr>
          <a:lstStyle/>
          <a:p>
            <a:r>
              <a:rPr lang="en-US" dirty="0"/>
              <a:t>Mock Survey - Testing</a:t>
            </a:r>
          </a:p>
        </p:txBody>
      </p:sp>
      <p:sp>
        <p:nvSpPr>
          <p:cNvPr id="3" name="Text Placeholder 2">
            <a:extLst>
              <a:ext uri="{FF2B5EF4-FFF2-40B4-BE49-F238E27FC236}">
                <a16:creationId xmlns:a16="http://schemas.microsoft.com/office/drawing/2014/main" xmlns="" id="{A1CD5A44-3C5E-394D-8925-4C1FC5E5FE38}"/>
              </a:ext>
            </a:extLst>
          </p:cNvPr>
          <p:cNvSpPr>
            <a:spLocks noGrp="1"/>
          </p:cNvSpPr>
          <p:nvPr>
            <p:ph type="body" sz="quarter" idx="14"/>
          </p:nvPr>
        </p:nvSpPr>
        <p:spPr/>
        <p:txBody>
          <a:bodyPr/>
          <a:lstStyle/>
          <a:p>
            <a:pPr marL="228595" indent="-228595"/>
            <a:r>
              <a:rPr lang="en-US" dirty="0">
                <a:latin typeface="Arial Nova Light" panose="020B0304020202020204" pitchFamily="34" charset="0"/>
              </a:rPr>
              <a:t>Must participate in a full-scale exercise that is community-based or when not accessible, an individual, facility-based exercise. </a:t>
            </a:r>
          </a:p>
          <a:p>
            <a:pPr marL="228595" indent="-228595"/>
            <a:r>
              <a:rPr lang="en-US" dirty="0">
                <a:latin typeface="Arial Nova" panose="020B0504020202020204" pitchFamily="34" charset="0"/>
              </a:rPr>
              <a:t>If one year is full-scale exercise, then the other can be tabletop. </a:t>
            </a:r>
            <a:br>
              <a:rPr lang="en-US" dirty="0">
                <a:latin typeface="Arial Nova" panose="020B0504020202020204" pitchFamily="34" charset="0"/>
              </a:rPr>
            </a:br>
            <a:r>
              <a:rPr lang="en-US" dirty="0">
                <a:latin typeface="Arial Nova" panose="020B0504020202020204" pitchFamily="34" charset="0"/>
              </a:rPr>
              <a:t>Every other year for full-scale or at least a clinic-based exercise.</a:t>
            </a:r>
          </a:p>
          <a:p>
            <a:pPr marL="228595" indent="-228595"/>
            <a:r>
              <a:rPr lang="en-US" b="1" dirty="0">
                <a:latin typeface="Arial Nova Light" panose="020B0304020202020204" pitchFamily="34" charset="0"/>
              </a:rPr>
              <a:t>Analyze</a:t>
            </a:r>
            <a:r>
              <a:rPr lang="en-US" dirty="0">
                <a:latin typeface="Arial Nova Light" panose="020B0304020202020204" pitchFamily="34" charset="0"/>
              </a:rPr>
              <a:t> the clinic’s response to exercise or activation of plan.</a:t>
            </a:r>
          </a:p>
          <a:p>
            <a:pPr marL="228595" indent="-228595"/>
            <a:r>
              <a:rPr lang="en-US" dirty="0">
                <a:latin typeface="Arial Nova Light" panose="020B0304020202020204" pitchFamily="34" charset="0"/>
              </a:rPr>
              <a:t>Your exercise or tabletop must be one of your hazard assessments</a:t>
            </a:r>
          </a:p>
          <a:p>
            <a:pPr marL="0" indent="0">
              <a:buNone/>
            </a:pPr>
            <a:endParaRPr lang="en-US" dirty="0">
              <a:solidFill>
                <a:srgbClr val="DF5C40"/>
              </a:solidFill>
              <a:latin typeface="Arial Nova Light" panose="020B0304020202020204" pitchFamily="34" charset="0"/>
            </a:endParaRPr>
          </a:p>
        </p:txBody>
      </p:sp>
      <p:grpSp>
        <p:nvGrpSpPr>
          <p:cNvPr id="4" name="Group 3">
            <a:extLst>
              <a:ext uri="{FF2B5EF4-FFF2-40B4-BE49-F238E27FC236}">
                <a16:creationId xmlns:a16="http://schemas.microsoft.com/office/drawing/2014/main" xmlns=""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3970761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19AF26C-3048-E14D-8971-5DAC0FE5DF5D}"/>
              </a:ext>
            </a:extLst>
          </p:cNvPr>
          <p:cNvSpPr>
            <a:spLocks noGrp="1"/>
          </p:cNvSpPr>
          <p:nvPr>
            <p:ph type="body" sz="quarter" idx="10"/>
          </p:nvPr>
        </p:nvSpPr>
        <p:spPr>
          <a:xfrm>
            <a:off x="426978" y="385009"/>
            <a:ext cx="10853936" cy="440531"/>
          </a:xfrm>
        </p:spPr>
        <p:txBody>
          <a:bodyPr>
            <a:normAutofit fontScale="77500" lnSpcReduction="20000"/>
          </a:bodyPr>
          <a:lstStyle/>
          <a:p>
            <a:r>
              <a:rPr lang="en-US" dirty="0"/>
              <a:t>Emergency Preparedness Resources</a:t>
            </a:r>
          </a:p>
        </p:txBody>
      </p:sp>
      <p:pic>
        <p:nvPicPr>
          <p:cNvPr id="5" name="Picture 4">
            <a:extLst>
              <a:ext uri="{FF2B5EF4-FFF2-40B4-BE49-F238E27FC236}">
                <a16:creationId xmlns:a16="http://schemas.microsoft.com/office/drawing/2014/main" xmlns="" id="{EAA3E3DF-8F2C-7E4A-B28F-307CBB24E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018" y="1407269"/>
            <a:ext cx="7604125" cy="3937000"/>
          </a:xfrm>
          <a:prstGeom prst="rect">
            <a:avLst/>
          </a:prstGeom>
          <a:ln w="50800">
            <a:solidFill>
              <a:schemeClr val="accent1"/>
            </a:solidFill>
          </a:ln>
          <a:effectLst>
            <a:reflection blurRad="12700" stA="25000" endPos="17000" dir="5400000" sy="-100000" algn="bl" rotWithShape="0"/>
          </a:effectLst>
        </p:spPr>
      </p:pic>
      <p:grpSp>
        <p:nvGrpSpPr>
          <p:cNvPr id="8" name="Group 7">
            <a:extLst>
              <a:ext uri="{FF2B5EF4-FFF2-40B4-BE49-F238E27FC236}">
                <a16:creationId xmlns:a16="http://schemas.microsoft.com/office/drawing/2014/main" xmlns="" id="{407CB81C-6EAA-9F4A-B03F-126F4FB07B4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9" name="Oval 8">
              <a:extLst>
                <a:ext uri="{FF2B5EF4-FFF2-40B4-BE49-F238E27FC236}">
                  <a16:creationId xmlns:a16="http://schemas.microsoft.com/office/drawing/2014/main" xmlns="" id="{EE7C4E48-0965-094B-9812-DA7CD362890F}"/>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with medium confidence">
              <a:extLst>
                <a:ext uri="{FF2B5EF4-FFF2-40B4-BE49-F238E27FC236}">
                  <a16:creationId xmlns:a16="http://schemas.microsoft.com/office/drawing/2014/main" xmlns="" id="{F0E40E16-BC39-2246-8D80-916A3B5AE555}"/>
                </a:ext>
              </a:extLst>
            </p:cNvPr>
            <p:cNvPicPr>
              <a:picLocks noChangeAspect="1"/>
            </p:cNvPicPr>
            <p:nvPr/>
          </p:nvPicPr>
          <p:blipFill>
            <a:blip r:embed="rId3"/>
            <a:stretch>
              <a:fillRect/>
            </a:stretch>
          </p:blipFill>
          <p:spPr>
            <a:xfrm>
              <a:off x="8836509" y="691771"/>
              <a:ext cx="635000" cy="635000"/>
            </a:xfrm>
            <a:prstGeom prst="rect">
              <a:avLst/>
            </a:prstGeom>
          </p:spPr>
        </p:pic>
      </p:grpSp>
    </p:spTree>
    <p:extLst>
      <p:ext uri="{BB962C8B-B14F-4D97-AF65-F5344CB8AC3E}">
        <p14:creationId xmlns:p14="http://schemas.microsoft.com/office/powerpoint/2010/main" val="4163066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19AF26C-3048-E14D-8971-5DAC0FE5DF5D}"/>
              </a:ext>
            </a:extLst>
          </p:cNvPr>
          <p:cNvSpPr>
            <a:spLocks noGrp="1"/>
          </p:cNvSpPr>
          <p:nvPr>
            <p:ph type="body" sz="quarter" idx="10"/>
          </p:nvPr>
        </p:nvSpPr>
        <p:spPr>
          <a:xfrm>
            <a:off x="426978" y="385009"/>
            <a:ext cx="10853936" cy="440531"/>
          </a:xfrm>
        </p:spPr>
        <p:txBody>
          <a:bodyPr>
            <a:normAutofit fontScale="77500" lnSpcReduction="20000"/>
          </a:bodyPr>
          <a:lstStyle/>
          <a:p>
            <a:r>
              <a:rPr lang="en-US" dirty="0"/>
              <a:t>AAR</a:t>
            </a:r>
          </a:p>
        </p:txBody>
      </p:sp>
      <p:grpSp>
        <p:nvGrpSpPr>
          <p:cNvPr id="8" name="Group 7">
            <a:extLst>
              <a:ext uri="{FF2B5EF4-FFF2-40B4-BE49-F238E27FC236}">
                <a16:creationId xmlns:a16="http://schemas.microsoft.com/office/drawing/2014/main" xmlns="" id="{407CB81C-6EAA-9F4A-B03F-126F4FB07B4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9" name="Oval 8">
              <a:extLst>
                <a:ext uri="{FF2B5EF4-FFF2-40B4-BE49-F238E27FC236}">
                  <a16:creationId xmlns:a16="http://schemas.microsoft.com/office/drawing/2014/main" xmlns="" id="{EE7C4E48-0965-094B-9812-DA7CD362890F}"/>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with medium confidence">
              <a:extLst>
                <a:ext uri="{FF2B5EF4-FFF2-40B4-BE49-F238E27FC236}">
                  <a16:creationId xmlns:a16="http://schemas.microsoft.com/office/drawing/2014/main" xmlns="" id="{F0E40E16-BC39-2246-8D80-916A3B5AE555}"/>
                </a:ext>
              </a:extLst>
            </p:cNvPr>
            <p:cNvPicPr>
              <a:picLocks noChangeAspect="1"/>
            </p:cNvPicPr>
            <p:nvPr/>
          </p:nvPicPr>
          <p:blipFill>
            <a:blip r:embed="rId2"/>
            <a:stretch>
              <a:fillRect/>
            </a:stretch>
          </p:blipFill>
          <p:spPr>
            <a:xfrm>
              <a:off x="8836509" y="691771"/>
              <a:ext cx="635000" cy="635000"/>
            </a:xfrm>
            <a:prstGeom prst="rect">
              <a:avLst/>
            </a:prstGeom>
          </p:spPr>
        </p:pic>
      </p:grpSp>
      <p:sp>
        <p:nvSpPr>
          <p:cNvPr id="3" name="Rectangle 2">
            <a:extLst>
              <a:ext uri="{FF2B5EF4-FFF2-40B4-BE49-F238E27FC236}">
                <a16:creationId xmlns:a16="http://schemas.microsoft.com/office/drawing/2014/main" xmlns="" id="{A58CD436-0090-AB4A-BC90-E99C8E7455BB}"/>
              </a:ext>
            </a:extLst>
          </p:cNvPr>
          <p:cNvSpPr/>
          <p:nvPr/>
        </p:nvSpPr>
        <p:spPr>
          <a:xfrm>
            <a:off x="491992" y="1203741"/>
            <a:ext cx="10160960" cy="4195572"/>
          </a:xfrm>
          <a:prstGeom prst="rect">
            <a:avLst/>
          </a:prstGeom>
        </p:spPr>
        <p:txBody>
          <a:bodyPr wrap="square">
            <a:spAutoFit/>
          </a:bodyPr>
          <a:lstStyle/>
          <a:p>
            <a:pPr>
              <a:lnSpc>
                <a:spcPct val="150000"/>
              </a:lnSpc>
            </a:pPr>
            <a:r>
              <a:rPr lang="en-US" dirty="0">
                <a:latin typeface="Arial Nova Light" panose="020B0304020202020204" pitchFamily="34" charset="0"/>
              </a:rPr>
              <a:t>This event in 2020/21 occurred as a result of a Corona Virus which resulted in a worldwide Pandemic.</a:t>
            </a:r>
          </a:p>
          <a:p>
            <a:pPr lvl="0">
              <a:lnSpc>
                <a:spcPct val="150000"/>
              </a:lnSpc>
            </a:pPr>
            <a:r>
              <a:rPr lang="en-US" dirty="0">
                <a:latin typeface="Arial Nova Light" panose="020B0304020202020204" pitchFamily="34" charset="0"/>
              </a:rPr>
              <a:t>The event began for ABC clinic on March __, 2020/21. </a:t>
            </a:r>
          </a:p>
          <a:p>
            <a:pPr lvl="0">
              <a:lnSpc>
                <a:spcPct val="150000"/>
              </a:lnSpc>
            </a:pPr>
            <a:r>
              <a:rPr lang="en-US" dirty="0">
                <a:latin typeface="Arial Nova Light" panose="020B0304020202020204" pitchFamily="34" charset="0"/>
              </a:rPr>
              <a:t>The emergency team was composed of _________ (names of staff in leadership)</a:t>
            </a:r>
          </a:p>
          <a:p>
            <a:pPr lvl="0">
              <a:lnSpc>
                <a:spcPct val="150000"/>
              </a:lnSpc>
            </a:pPr>
            <a:r>
              <a:rPr lang="en-US" dirty="0">
                <a:latin typeface="Arial Nova Light" panose="020B0304020202020204" pitchFamily="34" charset="0"/>
              </a:rPr>
              <a:t>Governor XXX declared a State emergency on March ?, 2020.</a:t>
            </a:r>
          </a:p>
          <a:p>
            <a:pPr>
              <a:lnSpc>
                <a:spcPct val="150000"/>
              </a:lnSpc>
            </a:pPr>
            <a:r>
              <a:rPr lang="en-US" dirty="0">
                <a:latin typeface="Arial Nova Light" panose="020B0304020202020204" pitchFamily="34" charset="0"/>
              </a:rPr>
              <a:t>This report is the follow up analysis of the COVID-19 event which occurred in early 2020.</a:t>
            </a:r>
          </a:p>
          <a:p>
            <a:pPr>
              <a:lnSpc>
                <a:spcPct val="150000"/>
              </a:lnSpc>
            </a:pPr>
            <a:r>
              <a:rPr lang="en-US" dirty="0">
                <a:latin typeface="Arial Nova Light" panose="020B0304020202020204" pitchFamily="34" charset="0"/>
              </a:rPr>
              <a:t>The purpose is to evaluate ABC clinic’s Emergency Preparedness program</a:t>
            </a:r>
          </a:p>
          <a:p>
            <a:pPr lvl="0">
              <a:lnSpc>
                <a:spcPct val="150000"/>
              </a:lnSpc>
            </a:pPr>
            <a:r>
              <a:rPr lang="en-US" dirty="0">
                <a:latin typeface="Arial Nova Light" panose="020B0304020202020204" pitchFamily="34" charset="0"/>
              </a:rPr>
              <a:t>Enter the top three strengths of your Emergency Plan</a:t>
            </a:r>
          </a:p>
          <a:p>
            <a:pPr>
              <a:lnSpc>
                <a:spcPct val="150000"/>
              </a:lnSpc>
            </a:pPr>
            <a:r>
              <a:rPr lang="en-US" dirty="0">
                <a:latin typeface="Arial Nova Light" panose="020B0304020202020204" pitchFamily="34" charset="0"/>
              </a:rPr>
              <a:t>     Examples:	Staff training conducted on infection prevention</a:t>
            </a:r>
          </a:p>
          <a:p>
            <a:pPr>
              <a:lnSpc>
                <a:spcPct val="150000"/>
              </a:lnSpc>
            </a:pPr>
            <a:r>
              <a:rPr lang="en-US" dirty="0">
                <a:latin typeface="Arial Nova Light" panose="020B0304020202020204" pitchFamily="34" charset="0"/>
              </a:rPr>
              <a:t>		Plan to triage patients who come to the clinic</a:t>
            </a:r>
          </a:p>
          <a:p>
            <a:pPr>
              <a:lnSpc>
                <a:spcPct val="150000"/>
              </a:lnSpc>
            </a:pPr>
            <a:r>
              <a:rPr lang="en-US" dirty="0">
                <a:latin typeface="Arial Nova Light" panose="020B0304020202020204" pitchFamily="34" charset="0"/>
              </a:rPr>
              <a:t>		Plan to put sign on door to call from the car if symptomatic</a:t>
            </a:r>
          </a:p>
        </p:txBody>
      </p:sp>
    </p:spTree>
    <p:extLst>
      <p:ext uri="{BB962C8B-B14F-4D97-AF65-F5344CB8AC3E}">
        <p14:creationId xmlns:p14="http://schemas.microsoft.com/office/powerpoint/2010/main" val="3129253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19AF26C-3048-E14D-8971-5DAC0FE5DF5D}"/>
              </a:ext>
            </a:extLst>
          </p:cNvPr>
          <p:cNvSpPr>
            <a:spLocks noGrp="1"/>
          </p:cNvSpPr>
          <p:nvPr>
            <p:ph type="body" sz="quarter" idx="10"/>
          </p:nvPr>
        </p:nvSpPr>
        <p:spPr>
          <a:xfrm>
            <a:off x="426978" y="385009"/>
            <a:ext cx="10853936" cy="440531"/>
          </a:xfrm>
        </p:spPr>
        <p:txBody>
          <a:bodyPr>
            <a:normAutofit fontScale="77500" lnSpcReduction="20000"/>
          </a:bodyPr>
          <a:lstStyle/>
          <a:p>
            <a:r>
              <a:rPr lang="en-US" dirty="0"/>
              <a:t>AAR</a:t>
            </a:r>
          </a:p>
        </p:txBody>
      </p:sp>
      <p:grpSp>
        <p:nvGrpSpPr>
          <p:cNvPr id="8" name="Group 7">
            <a:extLst>
              <a:ext uri="{FF2B5EF4-FFF2-40B4-BE49-F238E27FC236}">
                <a16:creationId xmlns:a16="http://schemas.microsoft.com/office/drawing/2014/main" xmlns="" id="{407CB81C-6EAA-9F4A-B03F-126F4FB07B4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9" name="Oval 8">
              <a:extLst>
                <a:ext uri="{FF2B5EF4-FFF2-40B4-BE49-F238E27FC236}">
                  <a16:creationId xmlns:a16="http://schemas.microsoft.com/office/drawing/2014/main" xmlns="" id="{EE7C4E48-0965-094B-9812-DA7CD362890F}"/>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with medium confidence">
              <a:extLst>
                <a:ext uri="{FF2B5EF4-FFF2-40B4-BE49-F238E27FC236}">
                  <a16:creationId xmlns:a16="http://schemas.microsoft.com/office/drawing/2014/main" xmlns="" id="{F0E40E16-BC39-2246-8D80-916A3B5AE555}"/>
                </a:ext>
              </a:extLst>
            </p:cNvPr>
            <p:cNvPicPr>
              <a:picLocks noChangeAspect="1"/>
            </p:cNvPicPr>
            <p:nvPr/>
          </p:nvPicPr>
          <p:blipFill>
            <a:blip r:embed="rId2"/>
            <a:stretch>
              <a:fillRect/>
            </a:stretch>
          </p:blipFill>
          <p:spPr>
            <a:xfrm>
              <a:off x="8836509" y="691771"/>
              <a:ext cx="635000" cy="635000"/>
            </a:xfrm>
            <a:prstGeom prst="rect">
              <a:avLst/>
            </a:prstGeom>
          </p:spPr>
        </p:pic>
      </p:grpSp>
      <p:sp>
        <p:nvSpPr>
          <p:cNvPr id="4" name="TextBox 3">
            <a:extLst>
              <a:ext uri="{FF2B5EF4-FFF2-40B4-BE49-F238E27FC236}">
                <a16:creationId xmlns:a16="http://schemas.microsoft.com/office/drawing/2014/main" xmlns="" id="{C9D482FA-ABE0-0B46-B84C-231D095B0F0D}"/>
              </a:ext>
            </a:extLst>
          </p:cNvPr>
          <p:cNvSpPr txBox="1"/>
          <p:nvPr/>
        </p:nvSpPr>
        <p:spPr>
          <a:xfrm>
            <a:off x="665922" y="1282148"/>
            <a:ext cx="8916352" cy="4801314"/>
          </a:xfrm>
          <a:prstGeom prst="rect">
            <a:avLst/>
          </a:prstGeom>
          <a:noFill/>
        </p:spPr>
        <p:txBody>
          <a:bodyPr wrap="none" rtlCol="0">
            <a:spAutoFit/>
          </a:bodyPr>
          <a:lstStyle/>
          <a:p>
            <a:r>
              <a:rPr lang="en-US" b="1" dirty="0">
                <a:latin typeface="Arial Nova" panose="020B0504020202020204" pitchFamily="34" charset="0"/>
              </a:rPr>
              <a:t>Areas of Improvement</a:t>
            </a:r>
          </a:p>
          <a:p>
            <a:r>
              <a:rPr lang="en-US" dirty="0">
                <a:latin typeface="Arial Nova Light" panose="020B0304020202020204" pitchFamily="34" charset="0"/>
              </a:rPr>
              <a:t>Need to order extra supplies such as masks and hand sanitizer earlier.</a:t>
            </a:r>
          </a:p>
          <a:p>
            <a:r>
              <a:rPr lang="en-US" dirty="0">
                <a:latin typeface="Arial Nova Light" panose="020B0304020202020204" pitchFamily="34" charset="0"/>
              </a:rPr>
              <a:t>Need to minimize things in the waiting room to decrease things needing disinfecting.</a:t>
            </a:r>
          </a:p>
          <a:p>
            <a:r>
              <a:rPr lang="en-US" dirty="0">
                <a:latin typeface="Arial Nova Light" panose="020B0304020202020204" pitchFamily="34" charset="0"/>
              </a:rPr>
              <a:t>Need for more screening of clinic staff, temps in the morning.</a:t>
            </a:r>
          </a:p>
          <a:p>
            <a:r>
              <a:rPr lang="en-US" dirty="0">
                <a:latin typeface="Arial Nova Light" panose="020B0304020202020204" pitchFamily="34" charset="0"/>
              </a:rPr>
              <a:t>Need more separation of patients.</a:t>
            </a:r>
          </a:p>
          <a:p>
            <a:endParaRPr lang="en-US" dirty="0">
              <a:latin typeface="Arial Nova Light" panose="020B0304020202020204" pitchFamily="34" charset="0"/>
            </a:endParaRPr>
          </a:p>
          <a:p>
            <a:r>
              <a:rPr lang="en-US" b="1" dirty="0">
                <a:latin typeface="Arial Nova" panose="020B0504020202020204" pitchFamily="34" charset="0"/>
              </a:rPr>
              <a:t>Event Successes</a:t>
            </a:r>
          </a:p>
          <a:p>
            <a:r>
              <a:rPr lang="en-US" dirty="0">
                <a:latin typeface="Arial Nova Light" panose="020B0304020202020204" pitchFamily="34" charset="0"/>
              </a:rPr>
              <a:t>Staff immediately began calling patients instead of visit to decrease exposure for patients</a:t>
            </a:r>
          </a:p>
          <a:p>
            <a:r>
              <a:rPr lang="en-US" dirty="0">
                <a:latin typeface="Arial Nova Light" panose="020B0304020202020204" pitchFamily="34" charset="0"/>
              </a:rPr>
              <a:t>Some staff sent to hospital to assist with surge</a:t>
            </a:r>
          </a:p>
          <a:p>
            <a:r>
              <a:rPr lang="en-US" dirty="0">
                <a:latin typeface="Arial Nova Light" panose="020B0304020202020204" pitchFamily="34" charset="0"/>
              </a:rPr>
              <a:t>Older providers working from home doing Telehealth</a:t>
            </a:r>
          </a:p>
          <a:p>
            <a:r>
              <a:rPr lang="en-US" dirty="0">
                <a:latin typeface="Arial Nova Light" panose="020B0304020202020204" pitchFamily="34" charset="0"/>
              </a:rPr>
              <a:t>Document staff meeting with date, time and training log with signatures.</a:t>
            </a:r>
          </a:p>
          <a:p>
            <a:endParaRPr lang="en-US" dirty="0">
              <a:latin typeface="Arial Nova Light" panose="020B0304020202020204" pitchFamily="34" charset="0"/>
            </a:endParaRPr>
          </a:p>
          <a:p>
            <a:r>
              <a:rPr lang="en-US" b="1" dirty="0">
                <a:latin typeface="Arial Nova" panose="020B0504020202020204" pitchFamily="34" charset="0"/>
              </a:rPr>
              <a:t>Staff Training</a:t>
            </a:r>
          </a:p>
          <a:p>
            <a:pPr lvl="0"/>
            <a:r>
              <a:rPr lang="en-US" dirty="0">
                <a:latin typeface="Arial Nova Light" panose="020B0304020202020204" pitchFamily="34" charset="0"/>
              </a:rPr>
              <a:t>Report reviewed with staff</a:t>
            </a:r>
          </a:p>
          <a:p>
            <a:pPr lvl="0"/>
            <a:r>
              <a:rPr lang="en-US" dirty="0">
                <a:latin typeface="Arial Nova Light" panose="020B0304020202020204" pitchFamily="34" charset="0"/>
              </a:rPr>
              <a:t>Assignments given</a:t>
            </a:r>
          </a:p>
          <a:p>
            <a:pPr lvl="0"/>
            <a:r>
              <a:rPr lang="en-US" dirty="0">
                <a:latin typeface="Arial Nova Light" panose="020B0304020202020204" pitchFamily="34" charset="0"/>
              </a:rPr>
              <a:t>Attendance log at AAR meeting</a:t>
            </a:r>
          </a:p>
          <a:p>
            <a:endParaRPr lang="en-US" dirty="0">
              <a:latin typeface="Arial Nova Light" panose="020B0304020202020204" pitchFamily="34" charset="0"/>
            </a:endParaRPr>
          </a:p>
        </p:txBody>
      </p:sp>
    </p:spTree>
    <p:extLst>
      <p:ext uri="{BB962C8B-B14F-4D97-AF65-F5344CB8AC3E}">
        <p14:creationId xmlns:p14="http://schemas.microsoft.com/office/powerpoint/2010/main" val="31694426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03CD586-1A1A-A543-8033-CFA67A88DD06}"/>
              </a:ext>
            </a:extLst>
          </p:cNvPr>
          <p:cNvSpPr>
            <a:spLocks noGrp="1"/>
          </p:cNvSpPr>
          <p:nvPr>
            <p:ph type="body" sz="quarter" idx="10"/>
          </p:nvPr>
        </p:nvSpPr>
        <p:spPr/>
        <p:txBody>
          <a:bodyPr>
            <a:normAutofit fontScale="55000" lnSpcReduction="20000"/>
          </a:bodyPr>
          <a:lstStyle/>
          <a:p>
            <a:r>
              <a:rPr lang="en-US" dirty="0"/>
              <a:t>Appendix Z/Emergency Preparedness Update</a:t>
            </a:r>
          </a:p>
        </p:txBody>
      </p:sp>
      <p:sp>
        <p:nvSpPr>
          <p:cNvPr id="3" name="Text Placeholder 2">
            <a:extLst>
              <a:ext uri="{FF2B5EF4-FFF2-40B4-BE49-F238E27FC236}">
                <a16:creationId xmlns:a16="http://schemas.microsoft.com/office/drawing/2014/main" xmlns="" id="{BE5CB6CF-8881-BD44-9A81-2AB6160F2973}"/>
              </a:ext>
            </a:extLst>
          </p:cNvPr>
          <p:cNvSpPr>
            <a:spLocks noGrp="1"/>
          </p:cNvSpPr>
          <p:nvPr>
            <p:ph type="body" sz="quarter" idx="14"/>
          </p:nvPr>
        </p:nvSpPr>
        <p:spPr>
          <a:xfrm>
            <a:off x="759642" y="1261287"/>
            <a:ext cx="10560060" cy="4775494"/>
          </a:xfrm>
        </p:spPr>
        <p:txBody>
          <a:bodyPr/>
          <a:lstStyle/>
          <a:p>
            <a:r>
              <a:rPr lang="en-US" sz="2000" b="1" dirty="0">
                <a:solidFill>
                  <a:srgbClr val="3262AA"/>
                </a:solidFill>
                <a:latin typeface="Arial Nova" panose="020B0504020202020204" pitchFamily="34" charset="0"/>
              </a:rPr>
              <a:t>New Guidance March 26, 2021. Effective 4.26.21</a:t>
            </a:r>
          </a:p>
          <a:p>
            <a:r>
              <a:rPr lang="en-US" sz="1600" dirty="0">
                <a:latin typeface="Arial Nova Light" panose="020B0304020202020204" pitchFamily="34" charset="0"/>
              </a:rPr>
              <a:t>Your exercise must be one of your listed items on your HVA, unless it’s an event.</a:t>
            </a:r>
          </a:p>
          <a:p>
            <a:r>
              <a:rPr lang="en-US" sz="1600" dirty="0"/>
              <a:t>HVA must include EID (Emerging infectious Disease)</a:t>
            </a:r>
            <a:endParaRPr lang="en-US" sz="1600" dirty="0">
              <a:latin typeface="Arial Nova Light" panose="020B0304020202020204" pitchFamily="34" charset="0"/>
            </a:endParaRPr>
          </a:p>
          <a:p>
            <a:r>
              <a:rPr lang="en-US" sz="1600" dirty="0"/>
              <a:t>Facilities should ensure their EP programs are aligned with their State and local emergency plans/pandemic plans.</a:t>
            </a:r>
          </a:p>
          <a:p>
            <a:r>
              <a:rPr lang="en-US" sz="1600" dirty="0">
                <a:latin typeface="Arial Nova Light" panose="020B0304020202020204" pitchFamily="34" charset="0"/>
              </a:rPr>
              <a:t>Testing survey procedures: Refer to the facility’s risk assessment to determine if the training and testing program is reflecting risks and hazards identified within the facility’s program.</a:t>
            </a:r>
          </a:p>
          <a:p>
            <a:pPr marL="952485" lvl="1" indent="-342900">
              <a:buFont typeface="Arial" panose="020B0604020202020204" pitchFamily="34" charset="0"/>
              <a:buChar char="•"/>
            </a:pPr>
            <a:r>
              <a:rPr lang="en-US" dirty="0">
                <a:latin typeface="Arial Nova Light" panose="020B0304020202020204" pitchFamily="34" charset="0"/>
              </a:rPr>
              <a:t>This means you can’t use something as an exercise unless it’s on your hazard list.</a:t>
            </a:r>
          </a:p>
          <a:p>
            <a:r>
              <a:rPr lang="en-US" sz="1600" dirty="0">
                <a:latin typeface="Arial Nova Light" panose="020B0304020202020204" pitchFamily="34" charset="0"/>
              </a:rPr>
              <a:t>Testing should also not test the same thing year after year or the same response processes. The intent is to identify gaps in the facility’s EP program as it relates to responding to various emergencies and ensure staff are knowledgeable on the facility’s program.</a:t>
            </a:r>
          </a:p>
          <a:p>
            <a:r>
              <a:rPr lang="en-US" sz="1600" dirty="0"/>
              <a:t>Volunteers: While not required to use volunteers as part of their plans to supplement or increase staffing during an emergency, the facility must have policies and procedures to address plans or emergency staffing needs. </a:t>
            </a:r>
          </a:p>
          <a:p>
            <a:r>
              <a:rPr lang="en-US" sz="1600" dirty="0"/>
              <a:t>Waivers: Policies and procedures in its emergency plan describing the facility’s role in providing care and treatment at alternate care sites under an 1135 waiver</a:t>
            </a:r>
          </a:p>
          <a:p>
            <a:endParaRPr lang="en-US" sz="1600" dirty="0">
              <a:latin typeface="Arial Nova Light" panose="020B0304020202020204" pitchFamily="34" charset="0"/>
            </a:endParaRPr>
          </a:p>
          <a:p>
            <a:endParaRPr lang="en-US" sz="2000" b="1" dirty="0">
              <a:latin typeface="Arial Nova Light" panose="020B0304020202020204" pitchFamily="34" charset="0"/>
            </a:endParaRPr>
          </a:p>
        </p:txBody>
      </p:sp>
      <p:grpSp>
        <p:nvGrpSpPr>
          <p:cNvPr id="4" name="Group 3">
            <a:extLst>
              <a:ext uri="{FF2B5EF4-FFF2-40B4-BE49-F238E27FC236}">
                <a16:creationId xmlns:a16="http://schemas.microsoft.com/office/drawing/2014/main" xmlns="" id="{7E7D0470-5AEB-6444-9B0C-E619C707E320}"/>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7200B626-C99F-2241-8FEE-71A112A59A10}"/>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DFBF10CC-CB32-EB4C-8E96-A76234BD6C0F}"/>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6322970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95FE41E-59F6-4142-95CB-0B35828358DF}"/>
              </a:ext>
            </a:extLst>
          </p:cNvPr>
          <p:cNvSpPr>
            <a:spLocks noGrp="1"/>
          </p:cNvSpPr>
          <p:nvPr>
            <p:ph type="body" sz="quarter" idx="10"/>
          </p:nvPr>
        </p:nvSpPr>
        <p:spPr/>
        <p:txBody>
          <a:bodyPr>
            <a:normAutofit fontScale="77500" lnSpcReduction="20000"/>
          </a:bodyPr>
          <a:lstStyle/>
          <a:p>
            <a:r>
              <a:rPr lang="en-US" dirty="0"/>
              <a:t>Mock Survey – Staff Interviews</a:t>
            </a:r>
          </a:p>
        </p:txBody>
      </p:sp>
      <p:sp>
        <p:nvSpPr>
          <p:cNvPr id="3" name="Text Placeholder 2">
            <a:extLst>
              <a:ext uri="{FF2B5EF4-FFF2-40B4-BE49-F238E27FC236}">
                <a16:creationId xmlns:a16="http://schemas.microsoft.com/office/drawing/2014/main" xmlns="" id="{EEAD91BA-0876-4F82-AA38-3BFE98CA10B9}"/>
              </a:ext>
            </a:extLst>
          </p:cNvPr>
          <p:cNvSpPr>
            <a:spLocks noGrp="1"/>
          </p:cNvSpPr>
          <p:nvPr>
            <p:ph type="body" sz="quarter" idx="14"/>
          </p:nvPr>
        </p:nvSpPr>
        <p:spPr>
          <a:xfrm>
            <a:off x="744976" y="1588067"/>
            <a:ext cx="10702048" cy="3681866"/>
          </a:xfrm>
        </p:spPr>
        <p:txBody>
          <a:bodyPr/>
          <a:lstStyle/>
          <a:p>
            <a:r>
              <a:rPr lang="en-US" dirty="0"/>
              <a:t>Can staff articulate procedures they are responsible for? </a:t>
            </a:r>
          </a:p>
          <a:p>
            <a:r>
              <a:rPr lang="en-US" dirty="0"/>
              <a:t>If asked, “What do you have to do to get fired here?” Do they know the answer?  </a:t>
            </a:r>
          </a:p>
          <a:p>
            <a:r>
              <a:rPr lang="en-US" dirty="0"/>
              <a:t>If asked, “What do you do if you have to evacuate the clinic?” Do they know the protocol or have easy access to the emergency preparedness information for evacuation procedures?</a:t>
            </a:r>
          </a:p>
          <a:p>
            <a:r>
              <a:rPr lang="en-US" dirty="0"/>
              <a:t>Staff should be prepared to answer questions related to their job responsibilities, clinic policies and emergency protocols. </a:t>
            </a:r>
          </a:p>
        </p:txBody>
      </p:sp>
      <p:grpSp>
        <p:nvGrpSpPr>
          <p:cNvPr id="4" name="Group 3">
            <a:extLst>
              <a:ext uri="{FF2B5EF4-FFF2-40B4-BE49-F238E27FC236}">
                <a16:creationId xmlns:a16="http://schemas.microsoft.com/office/drawing/2014/main" xmlns="" id="{095805AF-639F-5C4D-B776-03210E25472D}"/>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4D05B5FD-D1B9-F340-84E6-83B370ECD79E}"/>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FF9B187C-D2E3-B844-92EF-A357D0FFCD05}"/>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3258969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CDD8F2A-7587-A746-87BE-7968DDD94B67}"/>
              </a:ext>
            </a:extLst>
          </p:cNvPr>
          <p:cNvSpPr>
            <a:spLocks noGrp="1"/>
          </p:cNvSpPr>
          <p:nvPr>
            <p:ph type="body" sz="quarter" idx="10"/>
          </p:nvPr>
        </p:nvSpPr>
        <p:spPr/>
        <p:txBody>
          <a:bodyPr>
            <a:normAutofit fontScale="55000" lnSpcReduction="20000"/>
          </a:bodyPr>
          <a:lstStyle/>
          <a:p>
            <a:r>
              <a:rPr lang="en-US" dirty="0"/>
              <a:t>Conducting a Self Survey – Time to Shine!</a:t>
            </a:r>
          </a:p>
        </p:txBody>
      </p:sp>
      <p:sp>
        <p:nvSpPr>
          <p:cNvPr id="3" name="Text Placeholder 2">
            <a:extLst>
              <a:ext uri="{FF2B5EF4-FFF2-40B4-BE49-F238E27FC236}">
                <a16:creationId xmlns:a16="http://schemas.microsoft.com/office/drawing/2014/main" xmlns="" id="{37592702-353D-9E41-8470-2925E0365FE1}"/>
              </a:ext>
            </a:extLst>
          </p:cNvPr>
          <p:cNvSpPr>
            <a:spLocks noGrp="1"/>
          </p:cNvSpPr>
          <p:nvPr>
            <p:ph type="body" sz="quarter" idx="14"/>
          </p:nvPr>
        </p:nvSpPr>
        <p:spPr>
          <a:xfrm>
            <a:off x="758952" y="1600200"/>
            <a:ext cx="10702048" cy="3681866"/>
          </a:xfrm>
        </p:spPr>
        <p:txBody>
          <a:bodyPr/>
          <a:lstStyle/>
          <a:p>
            <a:pPr marL="0" marR="0" lvl="0" indent="0" algn="l" defTabSz="1219170" rtl="0" eaLnBrk="1" fontAlgn="auto" latinLnBrk="0" hangingPunct="1">
              <a:lnSpc>
                <a:spcPct val="100000"/>
              </a:lnSpc>
              <a:spcBef>
                <a:spcPts val="1334"/>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Nova Light" panose="020B0306020202020204" pitchFamily="34" charset="0"/>
                <a:ea typeface="+mn-ea"/>
              </a:rPr>
              <a:t>Everyone has worked hard to </a:t>
            </a:r>
            <a:r>
              <a:rPr lang="en-US" sz="2000" dirty="0">
                <a:solidFill>
                  <a:prstClr val="black"/>
                </a:solidFill>
              </a:rPr>
              <a:t>stay compliant</a:t>
            </a:r>
            <a:r>
              <a:rPr kumimoji="0" lang="en-US" sz="2000" b="0" i="0" u="none" strike="noStrike" kern="1200" cap="none" spc="0" normalizeH="0" baseline="0" noProof="0" dirty="0">
                <a:ln>
                  <a:noFill/>
                </a:ln>
                <a:solidFill>
                  <a:prstClr val="black"/>
                </a:solidFill>
                <a:effectLst/>
                <a:uLnTx/>
                <a:uFillTx/>
                <a:latin typeface="Arial Nova Light" panose="020B0306020202020204" pitchFamily="34" charset="0"/>
                <a:ea typeface="+mn-ea"/>
              </a:rPr>
              <a:t> and now is their time to shine!</a:t>
            </a:r>
          </a:p>
          <a:p>
            <a:pPr marL="0" marR="0" lvl="0" indent="0" algn="l" defTabSz="1219170" rtl="0" eaLnBrk="1" fontAlgn="auto" latinLnBrk="0" hangingPunct="1">
              <a:lnSpc>
                <a:spcPct val="100000"/>
              </a:lnSpc>
              <a:spcBef>
                <a:spcPts val="1334"/>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Nova Light" panose="020B0306020202020204" pitchFamily="34" charset="0"/>
                <a:ea typeface="+mn-ea"/>
              </a:rPr>
              <a:t>Set the tone for the mock survey with a discussion to remind staff this is an “open book test” and there should be no surprises.  If you can answer yes to each item on the checklist, your clinic is </a:t>
            </a:r>
            <a:r>
              <a:rPr lang="en-US" sz="2000" dirty="0">
                <a:solidFill>
                  <a:prstClr val="black"/>
                </a:solidFill>
              </a:rPr>
              <a:t>in compliance</a:t>
            </a:r>
            <a:r>
              <a:rPr kumimoji="0" lang="en-US" sz="2000" b="0" i="0" u="none" strike="noStrike" kern="1200" cap="none" spc="0" normalizeH="0" baseline="0" noProof="0" dirty="0">
                <a:ln>
                  <a:noFill/>
                </a:ln>
                <a:solidFill>
                  <a:prstClr val="black"/>
                </a:solidFill>
                <a:effectLst/>
                <a:uLnTx/>
                <a:uFillTx/>
                <a:latin typeface="Arial Nova Light" panose="020B0306020202020204" pitchFamily="34" charset="0"/>
                <a:ea typeface="+mn-ea"/>
              </a:rPr>
              <a:t>.</a:t>
            </a:r>
          </a:p>
          <a:p>
            <a:pPr marL="0" marR="0" lvl="0" indent="0" algn="l" defTabSz="1219170" rtl="0" eaLnBrk="1" fontAlgn="auto" latinLnBrk="0" hangingPunct="1">
              <a:lnSpc>
                <a:spcPct val="100000"/>
              </a:lnSpc>
              <a:spcBef>
                <a:spcPts val="1334"/>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Nova Light" panose="020B0306020202020204" pitchFamily="34" charset="0"/>
                <a:ea typeface="+mn-ea"/>
              </a:rPr>
              <a:t>Enthusiasm not apprehension!  Your surveyor will conduct a fair and unbiased survey.  Staff should not be nervous but ready to show the surveyor what they do best.  </a:t>
            </a:r>
          </a:p>
          <a:p>
            <a:pPr lvl="1"/>
            <a:endParaRPr lang="en-US" dirty="0"/>
          </a:p>
        </p:txBody>
      </p:sp>
      <p:grpSp>
        <p:nvGrpSpPr>
          <p:cNvPr id="4" name="Group 3">
            <a:extLst>
              <a:ext uri="{FF2B5EF4-FFF2-40B4-BE49-F238E27FC236}">
                <a16:creationId xmlns:a16="http://schemas.microsoft.com/office/drawing/2014/main" xmlns="" id="{B2E00265-AA2D-AA4F-A794-497161C57005}"/>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9D18B976-D074-624B-BA47-F37DCF828BAF}"/>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E70F7A74-81EF-DD42-BB15-A50E27A47123}"/>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36062505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C2AE94F-82D2-43B4-89B9-3D070A974D16}"/>
              </a:ext>
            </a:extLst>
          </p:cNvPr>
          <p:cNvSpPr>
            <a:spLocks noGrp="1"/>
          </p:cNvSpPr>
          <p:nvPr>
            <p:ph type="body" sz="quarter" idx="10"/>
          </p:nvPr>
        </p:nvSpPr>
        <p:spPr/>
        <p:txBody>
          <a:bodyPr>
            <a:normAutofit fontScale="77500" lnSpcReduction="20000"/>
          </a:bodyPr>
          <a:lstStyle/>
          <a:p>
            <a:r>
              <a:rPr lang="en-US" dirty="0"/>
              <a:t>What to Expect on Survey Day</a:t>
            </a:r>
          </a:p>
        </p:txBody>
      </p:sp>
      <p:sp>
        <p:nvSpPr>
          <p:cNvPr id="4" name="Text Placeholder 3">
            <a:extLst>
              <a:ext uri="{FF2B5EF4-FFF2-40B4-BE49-F238E27FC236}">
                <a16:creationId xmlns:a16="http://schemas.microsoft.com/office/drawing/2014/main" xmlns="" id="{F41453BD-B31E-2A46-B824-FDFBB6CE3D2D}"/>
              </a:ext>
            </a:extLst>
          </p:cNvPr>
          <p:cNvSpPr>
            <a:spLocks noGrp="1"/>
          </p:cNvSpPr>
          <p:nvPr>
            <p:ph type="body" sz="quarter" idx="14"/>
          </p:nvPr>
        </p:nvSpPr>
        <p:spPr>
          <a:xfrm>
            <a:off x="760610" y="1588067"/>
            <a:ext cx="10702048" cy="3681866"/>
          </a:xfrm>
        </p:spPr>
        <p:txBody>
          <a:bodyPr/>
          <a:lstStyle/>
          <a:p>
            <a:r>
              <a:rPr lang="en-US" sz="2000" dirty="0"/>
              <a:t>RHC surveys are unannounced so be prepared!</a:t>
            </a:r>
          </a:p>
          <a:p>
            <a:r>
              <a:rPr lang="en-US" sz="2000" dirty="0"/>
              <a:t>Managers share your knowledge with staff</a:t>
            </a:r>
          </a:p>
          <a:p>
            <a:r>
              <a:rPr lang="en-US" sz="2000" dirty="0"/>
              <a:t>Most surveys take between 6 to 9 hours per clinic depending on the size and number of providers/staff.  If multiple clinics are being surveyed at the same time, the surveyor or survey team will inform you upon arrival of the number of days they expect to be onsite.</a:t>
            </a:r>
          </a:p>
          <a:p>
            <a:r>
              <a:rPr lang="en-US" sz="2000" dirty="0"/>
              <a:t>Remember that having easy access to policies, personnel records and medical records as they are requested will allow the surveyor to proceed without delay. </a:t>
            </a:r>
          </a:p>
          <a:p>
            <a:r>
              <a:rPr lang="en-US" sz="2000" dirty="0"/>
              <a:t>Once complete, the surveyor will conduct an exit interview to discuss the survey findings.</a:t>
            </a:r>
          </a:p>
        </p:txBody>
      </p:sp>
      <p:grpSp>
        <p:nvGrpSpPr>
          <p:cNvPr id="5" name="Group 4">
            <a:extLst>
              <a:ext uri="{FF2B5EF4-FFF2-40B4-BE49-F238E27FC236}">
                <a16:creationId xmlns:a16="http://schemas.microsoft.com/office/drawing/2014/main" xmlns="" id="{79A98F7F-062E-A54E-9BC4-B8F87C82D09E}"/>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6" name="Oval 5">
              <a:extLst>
                <a:ext uri="{FF2B5EF4-FFF2-40B4-BE49-F238E27FC236}">
                  <a16:creationId xmlns:a16="http://schemas.microsoft.com/office/drawing/2014/main" xmlns="" id="{6FBFF8D1-8CD0-3344-8800-F8EE3B2BCD14}"/>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6F700CE0-8CE4-D846-94B2-2C5488904600}"/>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25765155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C2AE94F-82D2-43B4-89B9-3D070A974D16}"/>
              </a:ext>
            </a:extLst>
          </p:cNvPr>
          <p:cNvSpPr>
            <a:spLocks noGrp="1"/>
          </p:cNvSpPr>
          <p:nvPr>
            <p:ph type="body" sz="quarter" idx="10"/>
          </p:nvPr>
        </p:nvSpPr>
        <p:spPr/>
        <p:txBody>
          <a:bodyPr>
            <a:normAutofit fontScale="70000" lnSpcReduction="20000"/>
          </a:bodyPr>
          <a:lstStyle/>
          <a:p>
            <a:r>
              <a:rPr lang="en-US" dirty="0"/>
              <a:t>491.8(d) Vaccine Mandate Summary</a:t>
            </a:r>
          </a:p>
        </p:txBody>
      </p:sp>
      <p:sp>
        <p:nvSpPr>
          <p:cNvPr id="4" name="Text Placeholder 3">
            <a:extLst>
              <a:ext uri="{FF2B5EF4-FFF2-40B4-BE49-F238E27FC236}">
                <a16:creationId xmlns:a16="http://schemas.microsoft.com/office/drawing/2014/main" xmlns="" id="{F41453BD-B31E-2A46-B824-FDFBB6CE3D2D}"/>
              </a:ext>
            </a:extLst>
          </p:cNvPr>
          <p:cNvSpPr>
            <a:spLocks noGrp="1"/>
          </p:cNvSpPr>
          <p:nvPr>
            <p:ph type="body" sz="quarter" idx="14"/>
          </p:nvPr>
        </p:nvSpPr>
        <p:spPr>
          <a:xfrm>
            <a:off x="617654" y="1366888"/>
            <a:ext cx="10807650" cy="4626407"/>
          </a:xfrm>
        </p:spPr>
        <p:txBody>
          <a:bodyPr/>
          <a:lstStyle/>
          <a:p>
            <a:pPr marL="0" indent="0">
              <a:buNone/>
            </a:pPr>
            <a:r>
              <a:rPr lang="en-US" sz="1800" dirty="0"/>
              <a:t>The RHC/FQHC must develop and implement policies and procedures to ensure that all staff are fully vaccinated for COVID-19. For purposes of this section, staff are considered fully vaccinated if it has been 2 weeks or more since they completed a primary vaccination series for COVID-19. The completion of a primary vaccination series for COVID-19 is defined here as the administration of a single-dose vaccine, or the administration of all required doses of a multi-dose vaccine.</a:t>
            </a:r>
          </a:p>
          <a:p>
            <a:pPr marL="0" indent="0">
              <a:buNone/>
            </a:pPr>
            <a:r>
              <a:rPr lang="en-US" sz="1600" dirty="0"/>
              <a:t>	(1) Regardless of clinical responsibility or patient contact, the policies and procedures must apply to the 	following clinic or center staff, who provide any care, treatment, or other services for the clinic or center 	and/or its patients:</a:t>
            </a:r>
          </a:p>
          <a:p>
            <a:pPr marL="0" indent="0">
              <a:buNone/>
            </a:pPr>
            <a:r>
              <a:rPr lang="en-US" sz="1600" dirty="0"/>
              <a:t>		(</a:t>
            </a:r>
            <a:r>
              <a:rPr lang="en-US" sz="1600" dirty="0" err="1"/>
              <a:t>i</a:t>
            </a:r>
            <a:r>
              <a:rPr lang="en-US" sz="1600" dirty="0"/>
              <a:t>) RHC/FQHC employees;</a:t>
            </a:r>
          </a:p>
          <a:p>
            <a:pPr marL="0" indent="0">
              <a:buNone/>
            </a:pPr>
            <a:r>
              <a:rPr lang="en-US" sz="1600" dirty="0"/>
              <a:t>		(ii) Licensed practitioners;</a:t>
            </a:r>
          </a:p>
          <a:p>
            <a:pPr marL="0" indent="0">
              <a:buNone/>
            </a:pPr>
            <a:r>
              <a:rPr lang="en-US" sz="1600" dirty="0"/>
              <a:t>		(iii) Students, trainees, and volunteers; and</a:t>
            </a:r>
          </a:p>
          <a:p>
            <a:pPr marL="0" indent="0">
              <a:buNone/>
            </a:pPr>
            <a:r>
              <a:rPr lang="en-US" sz="1600" dirty="0"/>
              <a:t>		(iv) Individuals who provide care, treatment, or other services for the clinic or center and/or 		its patients, under contract or by other arrangement.</a:t>
            </a:r>
          </a:p>
          <a:p>
            <a:pPr lvl="1"/>
            <a:endParaRPr lang="en-US" sz="1200" dirty="0"/>
          </a:p>
        </p:txBody>
      </p:sp>
      <p:grpSp>
        <p:nvGrpSpPr>
          <p:cNvPr id="5" name="Group 4">
            <a:extLst>
              <a:ext uri="{FF2B5EF4-FFF2-40B4-BE49-F238E27FC236}">
                <a16:creationId xmlns:a16="http://schemas.microsoft.com/office/drawing/2014/main" xmlns="" id="{79A98F7F-062E-A54E-9BC4-B8F87C82D09E}"/>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6" name="Oval 5">
              <a:extLst>
                <a:ext uri="{FF2B5EF4-FFF2-40B4-BE49-F238E27FC236}">
                  <a16:creationId xmlns:a16="http://schemas.microsoft.com/office/drawing/2014/main" xmlns="" id="{6FBFF8D1-8CD0-3344-8800-F8EE3B2BCD14}"/>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6F700CE0-8CE4-D846-94B2-2C5488904600}"/>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19401149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C2AE94F-82D2-43B4-89B9-3D070A974D16}"/>
              </a:ext>
            </a:extLst>
          </p:cNvPr>
          <p:cNvSpPr>
            <a:spLocks noGrp="1"/>
          </p:cNvSpPr>
          <p:nvPr>
            <p:ph type="body" sz="quarter" idx="10"/>
          </p:nvPr>
        </p:nvSpPr>
        <p:spPr/>
        <p:txBody>
          <a:bodyPr>
            <a:normAutofit fontScale="70000" lnSpcReduction="20000"/>
          </a:bodyPr>
          <a:lstStyle/>
          <a:p>
            <a:r>
              <a:rPr lang="en-US" dirty="0"/>
              <a:t>491.8(d) Vaccine Mandate Summary</a:t>
            </a:r>
          </a:p>
        </p:txBody>
      </p:sp>
      <p:sp>
        <p:nvSpPr>
          <p:cNvPr id="4" name="Text Placeholder 3">
            <a:extLst>
              <a:ext uri="{FF2B5EF4-FFF2-40B4-BE49-F238E27FC236}">
                <a16:creationId xmlns:a16="http://schemas.microsoft.com/office/drawing/2014/main" xmlns="" id="{F41453BD-B31E-2A46-B824-FDFBB6CE3D2D}"/>
              </a:ext>
            </a:extLst>
          </p:cNvPr>
          <p:cNvSpPr>
            <a:spLocks noGrp="1"/>
          </p:cNvSpPr>
          <p:nvPr>
            <p:ph type="body" sz="quarter" idx="14"/>
          </p:nvPr>
        </p:nvSpPr>
        <p:spPr>
          <a:xfrm>
            <a:off x="617654" y="1366888"/>
            <a:ext cx="10807650" cy="4626407"/>
          </a:xfrm>
        </p:spPr>
        <p:txBody>
          <a:bodyPr/>
          <a:lstStyle/>
          <a:p>
            <a:pPr marL="0" indent="0">
              <a:buNone/>
            </a:pPr>
            <a:r>
              <a:rPr lang="en-US" sz="1800" dirty="0"/>
              <a:t>(2) The policies and procedures of this section do </a:t>
            </a:r>
            <a:r>
              <a:rPr lang="en-US" sz="1800" b="1" u="sng" dirty="0"/>
              <a:t>not</a:t>
            </a:r>
            <a:r>
              <a:rPr lang="en-US" sz="1800" dirty="0"/>
              <a:t> apply to the following clinic or center staff:</a:t>
            </a:r>
          </a:p>
          <a:p>
            <a:pPr marL="0" indent="0">
              <a:buNone/>
            </a:pPr>
            <a:r>
              <a:rPr lang="en-US" sz="1800" dirty="0"/>
              <a:t>	(</a:t>
            </a:r>
            <a:r>
              <a:rPr lang="en-US" sz="1800" dirty="0" err="1"/>
              <a:t>i</a:t>
            </a:r>
            <a:r>
              <a:rPr lang="en-US" sz="1800" dirty="0"/>
              <a:t>) Staff who exclusively provide telehealth or telemedicine services outside of the clinic or 	center setting and who do not have any direct contact with patients and other staff specified 	in paragraph (d)(1) of this section; and</a:t>
            </a:r>
          </a:p>
          <a:p>
            <a:pPr marL="0" indent="0">
              <a:buNone/>
            </a:pPr>
            <a:r>
              <a:rPr lang="en-US" sz="1800" dirty="0"/>
              <a:t>	(ii) Staff who provide support services for the clinic or center that are performed exclusively 	outside of the clinic or center setting and who do not have any direct contact with patients 	and other staff specified in paragraph (d)(1) of this section.</a:t>
            </a:r>
          </a:p>
          <a:p>
            <a:pPr marL="0" indent="0">
              <a:buNone/>
            </a:pPr>
            <a:r>
              <a:rPr lang="en-US" sz="1800" dirty="0"/>
              <a:t>.</a:t>
            </a:r>
            <a:endParaRPr lang="en-US" sz="1200" dirty="0"/>
          </a:p>
        </p:txBody>
      </p:sp>
      <p:grpSp>
        <p:nvGrpSpPr>
          <p:cNvPr id="5" name="Group 4">
            <a:extLst>
              <a:ext uri="{FF2B5EF4-FFF2-40B4-BE49-F238E27FC236}">
                <a16:creationId xmlns:a16="http://schemas.microsoft.com/office/drawing/2014/main" xmlns="" id="{79A98F7F-062E-A54E-9BC4-B8F87C82D09E}"/>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6" name="Oval 5">
              <a:extLst>
                <a:ext uri="{FF2B5EF4-FFF2-40B4-BE49-F238E27FC236}">
                  <a16:creationId xmlns:a16="http://schemas.microsoft.com/office/drawing/2014/main" xmlns="" id="{6FBFF8D1-8CD0-3344-8800-F8EE3B2BCD14}"/>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6F700CE0-8CE4-D846-94B2-2C5488904600}"/>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2340803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C2AE94F-82D2-43B4-89B9-3D070A974D16}"/>
              </a:ext>
            </a:extLst>
          </p:cNvPr>
          <p:cNvSpPr>
            <a:spLocks noGrp="1"/>
          </p:cNvSpPr>
          <p:nvPr>
            <p:ph type="body" sz="quarter" idx="10"/>
          </p:nvPr>
        </p:nvSpPr>
        <p:spPr/>
        <p:txBody>
          <a:bodyPr>
            <a:normAutofit fontScale="70000" lnSpcReduction="20000"/>
          </a:bodyPr>
          <a:lstStyle/>
          <a:p>
            <a:r>
              <a:rPr lang="en-US" dirty="0"/>
              <a:t>491.8(d) Vaccine Mandate Summary</a:t>
            </a:r>
          </a:p>
        </p:txBody>
      </p:sp>
      <p:sp>
        <p:nvSpPr>
          <p:cNvPr id="4" name="Text Placeholder 3">
            <a:extLst>
              <a:ext uri="{FF2B5EF4-FFF2-40B4-BE49-F238E27FC236}">
                <a16:creationId xmlns:a16="http://schemas.microsoft.com/office/drawing/2014/main" xmlns="" id="{F41453BD-B31E-2A46-B824-FDFBB6CE3D2D}"/>
              </a:ext>
            </a:extLst>
          </p:cNvPr>
          <p:cNvSpPr>
            <a:spLocks noGrp="1"/>
          </p:cNvSpPr>
          <p:nvPr>
            <p:ph type="body" sz="quarter" idx="14"/>
          </p:nvPr>
        </p:nvSpPr>
        <p:spPr>
          <a:xfrm>
            <a:off x="617654" y="1366888"/>
            <a:ext cx="10807650" cy="4626407"/>
          </a:xfrm>
        </p:spPr>
        <p:txBody>
          <a:bodyPr/>
          <a:lstStyle/>
          <a:p>
            <a:pPr marL="0" indent="0">
              <a:buNone/>
            </a:pPr>
            <a:r>
              <a:rPr lang="en-US" sz="1800" dirty="0"/>
              <a:t>(3) The policies and procedures must include, at a minimum, the following components:</a:t>
            </a:r>
          </a:p>
          <a:p>
            <a:pPr marL="0" indent="0">
              <a:buNone/>
            </a:pPr>
            <a:r>
              <a:rPr lang="en-US" sz="1800" dirty="0"/>
              <a:t>	(</a:t>
            </a:r>
            <a:r>
              <a:rPr lang="en-US" sz="1800" dirty="0" err="1"/>
              <a:t>i</a:t>
            </a:r>
            <a:r>
              <a:rPr lang="en-US" sz="1800" dirty="0"/>
              <a:t>) A process for ensuring all staff specified in paragraph (d)(1) of this section (except for those staff who have pending requests for, or who have been granted, exemptions to the vaccination requirements of this section, or those staff for whom COVID-19 vaccination must be temporarily delayed, as recommended by the CDC, due to clinical precautions and considerations) have received, at a minimum, </a:t>
            </a:r>
          </a:p>
          <a:p>
            <a:pPr marL="0" indent="0">
              <a:buNone/>
            </a:pPr>
            <a:r>
              <a:rPr lang="en-US" sz="1800" dirty="0"/>
              <a:t>	A single-dose COVID-19 vaccine, or the first dose of the primary vaccination series for a multi-dose COVID-19 vaccine prior to staff providing any care, treatment, or other services for the clinic or center and/or its patients;</a:t>
            </a:r>
          </a:p>
          <a:p>
            <a:pPr marL="0" indent="0">
              <a:buNone/>
            </a:pPr>
            <a:r>
              <a:rPr lang="en-US" sz="1800" dirty="0"/>
              <a:t>	(ii) A process for ensuring that all staff specified in paragraph (d)(1) of this section are fully vaccinated for COVID-19, except for those staff who have been granted exemptions to the vaccination requirements of this section, or those staff for whom COVID-19 vaccination must be temporarily delayed, as recommended by the CDC, due to clinical precautions and considerations;</a:t>
            </a:r>
          </a:p>
          <a:p>
            <a:pPr lvl="1"/>
            <a:endParaRPr lang="en-US" sz="1200" dirty="0"/>
          </a:p>
        </p:txBody>
      </p:sp>
      <p:grpSp>
        <p:nvGrpSpPr>
          <p:cNvPr id="5" name="Group 4">
            <a:extLst>
              <a:ext uri="{FF2B5EF4-FFF2-40B4-BE49-F238E27FC236}">
                <a16:creationId xmlns:a16="http://schemas.microsoft.com/office/drawing/2014/main" xmlns="" id="{79A98F7F-062E-A54E-9BC4-B8F87C82D09E}"/>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6" name="Oval 5">
              <a:extLst>
                <a:ext uri="{FF2B5EF4-FFF2-40B4-BE49-F238E27FC236}">
                  <a16:creationId xmlns:a16="http://schemas.microsoft.com/office/drawing/2014/main" xmlns="" id="{6FBFF8D1-8CD0-3344-8800-F8EE3B2BCD14}"/>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6F700CE0-8CE4-D846-94B2-2C5488904600}"/>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12973289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C2AE94F-82D2-43B4-89B9-3D070A974D16}"/>
              </a:ext>
            </a:extLst>
          </p:cNvPr>
          <p:cNvSpPr>
            <a:spLocks noGrp="1"/>
          </p:cNvSpPr>
          <p:nvPr>
            <p:ph type="body" sz="quarter" idx="10"/>
          </p:nvPr>
        </p:nvSpPr>
        <p:spPr/>
        <p:txBody>
          <a:bodyPr>
            <a:normAutofit fontScale="70000" lnSpcReduction="20000"/>
          </a:bodyPr>
          <a:lstStyle/>
          <a:p>
            <a:r>
              <a:rPr lang="en-US" dirty="0"/>
              <a:t>491.8(d) Vaccine Mandate Summary</a:t>
            </a:r>
          </a:p>
        </p:txBody>
      </p:sp>
      <p:sp>
        <p:nvSpPr>
          <p:cNvPr id="4" name="Text Placeholder 3">
            <a:extLst>
              <a:ext uri="{FF2B5EF4-FFF2-40B4-BE49-F238E27FC236}">
                <a16:creationId xmlns:a16="http://schemas.microsoft.com/office/drawing/2014/main" xmlns="" id="{F41453BD-B31E-2A46-B824-FDFBB6CE3D2D}"/>
              </a:ext>
            </a:extLst>
          </p:cNvPr>
          <p:cNvSpPr>
            <a:spLocks noGrp="1"/>
          </p:cNvSpPr>
          <p:nvPr>
            <p:ph type="body" sz="quarter" idx="14"/>
          </p:nvPr>
        </p:nvSpPr>
        <p:spPr>
          <a:xfrm>
            <a:off x="617654" y="1366888"/>
            <a:ext cx="10807650" cy="4626407"/>
          </a:xfrm>
        </p:spPr>
        <p:txBody>
          <a:bodyPr/>
          <a:lstStyle/>
          <a:p>
            <a:pPr marL="0" indent="0">
              <a:buNone/>
            </a:pPr>
            <a:r>
              <a:rPr lang="en-US" sz="1800" dirty="0"/>
              <a:t>iii) A process for ensuring that the clinic or center follows nationally recognized infection prevention and control guidelines intended to mitigate the transmission and spread of COVID-19, and which 	must include the implementation of additional precautions for all staff who are not fully 	vaccinated for COVID-19; </a:t>
            </a:r>
          </a:p>
          <a:p>
            <a:pPr marL="0" indent="0">
              <a:buNone/>
            </a:pPr>
            <a:r>
              <a:rPr lang="en-US" sz="1800" dirty="0"/>
              <a:t>(iv) A process for tracking and securely documenting the COVID-19 vaccination status for all staff specified in paragraph (d)(1) of this section; </a:t>
            </a:r>
            <a:endParaRPr lang="en-US" sz="1200" dirty="0"/>
          </a:p>
          <a:p>
            <a:pPr marL="0" indent="0">
              <a:buNone/>
            </a:pPr>
            <a:r>
              <a:rPr lang="en-US" sz="1600" dirty="0"/>
              <a:t> </a:t>
            </a:r>
            <a:r>
              <a:rPr lang="en-US" sz="1800" dirty="0"/>
              <a:t>(v) A process for tracking and securely documenting the COVID-19 vaccination status of any staff who have obtained any booster doses as recommended by the CDC; </a:t>
            </a:r>
          </a:p>
          <a:p>
            <a:pPr marL="0" indent="0">
              <a:buNone/>
            </a:pPr>
            <a:r>
              <a:rPr lang="en-US" sz="1800" dirty="0"/>
              <a:t>(vi) A process by which staff may request an exemption from the staff COVID-19 vaccination requirements based on an applicable Federal law;</a:t>
            </a:r>
          </a:p>
          <a:p>
            <a:pPr marL="0" indent="0">
              <a:buNone/>
            </a:pPr>
            <a:r>
              <a:rPr lang="en-US" sz="1800" dirty="0"/>
              <a:t>(vii) A process for tracking and securely documenting information provided by those staff who have requested, and for whom the facility has granted, an exemption from the staff COVID-19 vaccination requirements; </a:t>
            </a:r>
          </a:p>
          <a:p>
            <a:pPr marL="0" indent="0">
              <a:buNone/>
            </a:pPr>
            <a:endParaRPr lang="en-US" sz="1800" dirty="0"/>
          </a:p>
        </p:txBody>
      </p:sp>
      <p:grpSp>
        <p:nvGrpSpPr>
          <p:cNvPr id="5" name="Group 4">
            <a:extLst>
              <a:ext uri="{FF2B5EF4-FFF2-40B4-BE49-F238E27FC236}">
                <a16:creationId xmlns:a16="http://schemas.microsoft.com/office/drawing/2014/main" xmlns="" id="{79A98F7F-062E-A54E-9BC4-B8F87C82D09E}"/>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6" name="Oval 5">
              <a:extLst>
                <a:ext uri="{FF2B5EF4-FFF2-40B4-BE49-F238E27FC236}">
                  <a16:creationId xmlns:a16="http://schemas.microsoft.com/office/drawing/2014/main" xmlns="" id="{6FBFF8D1-8CD0-3344-8800-F8EE3B2BCD14}"/>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6F700CE0-8CE4-D846-94B2-2C5488904600}"/>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30359038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C2AE94F-82D2-43B4-89B9-3D070A974D16}"/>
              </a:ext>
            </a:extLst>
          </p:cNvPr>
          <p:cNvSpPr>
            <a:spLocks noGrp="1"/>
          </p:cNvSpPr>
          <p:nvPr>
            <p:ph type="body" sz="quarter" idx="10"/>
          </p:nvPr>
        </p:nvSpPr>
        <p:spPr/>
        <p:txBody>
          <a:bodyPr>
            <a:normAutofit fontScale="70000" lnSpcReduction="20000"/>
          </a:bodyPr>
          <a:lstStyle/>
          <a:p>
            <a:r>
              <a:rPr lang="en-US" dirty="0"/>
              <a:t>491.8(d) Vaccine Mandate Summary</a:t>
            </a:r>
          </a:p>
        </p:txBody>
      </p:sp>
      <p:sp>
        <p:nvSpPr>
          <p:cNvPr id="4" name="Text Placeholder 3">
            <a:extLst>
              <a:ext uri="{FF2B5EF4-FFF2-40B4-BE49-F238E27FC236}">
                <a16:creationId xmlns:a16="http://schemas.microsoft.com/office/drawing/2014/main" xmlns="" id="{F41453BD-B31E-2A46-B824-FDFBB6CE3D2D}"/>
              </a:ext>
            </a:extLst>
          </p:cNvPr>
          <p:cNvSpPr>
            <a:spLocks noGrp="1"/>
          </p:cNvSpPr>
          <p:nvPr>
            <p:ph type="body" sz="quarter" idx="14"/>
          </p:nvPr>
        </p:nvSpPr>
        <p:spPr>
          <a:xfrm>
            <a:off x="617654" y="1366888"/>
            <a:ext cx="10807650" cy="4626407"/>
          </a:xfrm>
        </p:spPr>
        <p:txBody>
          <a:bodyPr/>
          <a:lstStyle/>
          <a:p>
            <a:pPr marL="0" indent="0">
              <a:buNone/>
            </a:pPr>
            <a:r>
              <a:rPr lang="en-US" sz="1800" dirty="0"/>
              <a:t>(viii) A process for ensuring that all documentation, which confirms recognized clinical contraindications to COVID-19 vaccines and which supports staff requests for medical exemptions from vaccination, has been signed and dated by a licensed practitioner, who is not the individual requesting the exemption, and who is acting within their respective scope of practice as defined by, and in accordance with, all applicable State and local laws, and for further ensuring that such documentation contains: </a:t>
            </a:r>
          </a:p>
          <a:p>
            <a:pPr marL="0" indent="0">
              <a:buNone/>
            </a:pPr>
            <a:r>
              <a:rPr lang="en-US" sz="1800" dirty="0"/>
              <a:t>	A) All information specifying which of the authorized COVID-19 vaccines are clinically 	contraindicated for the staff member to receive and the recognized clinical 		reasons for the contraindications; and </a:t>
            </a:r>
          </a:p>
          <a:p>
            <a:pPr marL="0" indent="0">
              <a:buNone/>
            </a:pPr>
            <a:r>
              <a:rPr lang="en-US" sz="1800" dirty="0"/>
              <a:t>	(B) A statement by the authenticating practitioner recommending that the staff member be 	exempted from the clinic or center’s COVID-19 vaccination requirements for staff 		based on the recognized clinical contraindications; </a:t>
            </a:r>
          </a:p>
          <a:p>
            <a:pPr marL="0" indent="0">
              <a:buNone/>
            </a:pPr>
            <a:r>
              <a:rPr lang="en-US" sz="1800" dirty="0"/>
              <a:t>		</a:t>
            </a:r>
          </a:p>
          <a:p>
            <a:pPr marL="0" indent="0">
              <a:buNone/>
            </a:pPr>
            <a:endParaRPr lang="en-US" sz="1800" dirty="0"/>
          </a:p>
        </p:txBody>
      </p:sp>
      <p:grpSp>
        <p:nvGrpSpPr>
          <p:cNvPr id="5" name="Group 4">
            <a:extLst>
              <a:ext uri="{FF2B5EF4-FFF2-40B4-BE49-F238E27FC236}">
                <a16:creationId xmlns:a16="http://schemas.microsoft.com/office/drawing/2014/main" xmlns="" id="{79A98F7F-062E-A54E-9BC4-B8F87C82D09E}"/>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6" name="Oval 5">
              <a:extLst>
                <a:ext uri="{FF2B5EF4-FFF2-40B4-BE49-F238E27FC236}">
                  <a16:creationId xmlns:a16="http://schemas.microsoft.com/office/drawing/2014/main" xmlns="" id="{6FBFF8D1-8CD0-3344-8800-F8EE3B2BCD14}"/>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6F700CE0-8CE4-D846-94B2-2C5488904600}"/>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27878482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C2AE94F-82D2-43B4-89B9-3D070A974D16}"/>
              </a:ext>
            </a:extLst>
          </p:cNvPr>
          <p:cNvSpPr>
            <a:spLocks noGrp="1"/>
          </p:cNvSpPr>
          <p:nvPr>
            <p:ph type="body" sz="quarter" idx="10"/>
          </p:nvPr>
        </p:nvSpPr>
        <p:spPr/>
        <p:txBody>
          <a:bodyPr>
            <a:normAutofit fontScale="70000" lnSpcReduction="20000"/>
          </a:bodyPr>
          <a:lstStyle/>
          <a:p>
            <a:r>
              <a:rPr lang="en-US" dirty="0"/>
              <a:t>491.8(d) Vaccine Mandate Summary</a:t>
            </a:r>
          </a:p>
        </p:txBody>
      </p:sp>
      <p:sp>
        <p:nvSpPr>
          <p:cNvPr id="4" name="Text Placeholder 3">
            <a:extLst>
              <a:ext uri="{FF2B5EF4-FFF2-40B4-BE49-F238E27FC236}">
                <a16:creationId xmlns:a16="http://schemas.microsoft.com/office/drawing/2014/main" xmlns="" id="{F41453BD-B31E-2A46-B824-FDFBB6CE3D2D}"/>
              </a:ext>
            </a:extLst>
          </p:cNvPr>
          <p:cNvSpPr>
            <a:spLocks noGrp="1"/>
          </p:cNvSpPr>
          <p:nvPr>
            <p:ph type="body" sz="quarter" idx="14"/>
          </p:nvPr>
        </p:nvSpPr>
        <p:spPr>
          <a:xfrm>
            <a:off x="617654" y="1366888"/>
            <a:ext cx="10807650" cy="4626407"/>
          </a:xfrm>
        </p:spPr>
        <p:txBody>
          <a:bodyPr/>
          <a:lstStyle/>
          <a:p>
            <a:pPr marL="0" indent="0">
              <a:buNone/>
            </a:pPr>
            <a:r>
              <a:rPr lang="en-US" sz="1800" dirty="0"/>
              <a:t>	(ix) A process for ensuring the tracking and secure documentation of the 		vaccination status of staff for whom COVID-19 vaccination must be temporarily 		delayed, as recommended by the CDC, due to clinical precautions and 			considerations, including, but not limited to, individuals with acute illness 		secondary to COVID-19, and individuals who received monoclonal antibodies or 		convalescent plasma for COVID-19 treatment; and </a:t>
            </a:r>
          </a:p>
          <a:p>
            <a:pPr marL="0" indent="0">
              <a:buNone/>
            </a:pPr>
            <a:r>
              <a:rPr lang="en-US" sz="1800" dirty="0"/>
              <a:t>	(x) Contingency plans for staff who are not fully vaccinated for COVID-19.</a:t>
            </a:r>
          </a:p>
          <a:p>
            <a:pPr marL="0" indent="0">
              <a:buNone/>
            </a:pPr>
            <a:r>
              <a:rPr lang="en-US" sz="1800" dirty="0"/>
              <a:t>Detailed information about exemptions is found here:  </a:t>
            </a:r>
            <a:r>
              <a:rPr lang="en-US" sz="1800" u="sng" dirty="0">
                <a:hlinkClick r:id="rId2" tooltip="https://www.eeoc.gov/wysk/what-you-should-know-about-covid-19-and-ada-rehabilitation-act-and-other-eeo-laws"/>
              </a:rPr>
              <a:t>https://www.eeoc.gov/wysk/what-you-should-know-about-covid-19-and-ada-rehabilitation-act-and-other-eeo-laws</a:t>
            </a:r>
            <a:endParaRPr lang="en-US" sz="1800" dirty="0"/>
          </a:p>
          <a:p>
            <a:pPr marL="0" indent="0">
              <a:buNone/>
            </a:pPr>
            <a:endParaRPr lang="en-US" sz="1800" dirty="0"/>
          </a:p>
        </p:txBody>
      </p:sp>
      <p:grpSp>
        <p:nvGrpSpPr>
          <p:cNvPr id="5" name="Group 4">
            <a:extLst>
              <a:ext uri="{FF2B5EF4-FFF2-40B4-BE49-F238E27FC236}">
                <a16:creationId xmlns:a16="http://schemas.microsoft.com/office/drawing/2014/main" xmlns="" id="{79A98F7F-062E-A54E-9BC4-B8F87C82D09E}"/>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6" name="Oval 5">
              <a:extLst>
                <a:ext uri="{FF2B5EF4-FFF2-40B4-BE49-F238E27FC236}">
                  <a16:creationId xmlns:a16="http://schemas.microsoft.com/office/drawing/2014/main" xmlns="" id="{6FBFF8D1-8CD0-3344-8800-F8EE3B2BCD14}"/>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6F700CE0-8CE4-D846-94B2-2C5488904600}"/>
                </a:ext>
              </a:extLst>
            </p:cNvPr>
            <p:cNvPicPr>
              <a:picLocks noChangeAspect="1"/>
            </p:cNvPicPr>
            <p:nvPr/>
          </p:nvPicPr>
          <p:blipFill>
            <a:blip r:embed="rId3"/>
            <a:srcRect/>
            <a:stretch/>
          </p:blipFill>
          <p:spPr>
            <a:xfrm>
              <a:off x="8804759" y="686370"/>
              <a:ext cx="698500" cy="698500"/>
            </a:xfrm>
            <a:prstGeom prst="rect">
              <a:avLst/>
            </a:prstGeom>
          </p:spPr>
        </p:pic>
      </p:grpSp>
    </p:spTree>
    <p:extLst>
      <p:ext uri="{BB962C8B-B14F-4D97-AF65-F5344CB8AC3E}">
        <p14:creationId xmlns:p14="http://schemas.microsoft.com/office/powerpoint/2010/main" val="20378945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62B5428A-F091-48A8-B2BE-279ECF91C9F9}"/>
              </a:ext>
            </a:extLst>
          </p:cNvPr>
          <p:cNvPicPr>
            <a:picLocks noChangeAspect="1"/>
          </p:cNvPicPr>
          <p:nvPr/>
        </p:nvPicPr>
        <p:blipFill rotWithShape="1">
          <a:blip r:embed="rId2"/>
          <a:srcRect t="14009"/>
          <a:stretch/>
        </p:blipFill>
        <p:spPr>
          <a:xfrm>
            <a:off x="4023698" y="1551487"/>
            <a:ext cx="3502627" cy="3011948"/>
          </a:xfrm>
          <a:prstGeom prst="rect">
            <a:avLst/>
          </a:prstGeom>
        </p:spPr>
      </p:pic>
      <p:sp>
        <p:nvSpPr>
          <p:cNvPr id="4" name="Text Placeholder 3">
            <a:extLst>
              <a:ext uri="{FF2B5EF4-FFF2-40B4-BE49-F238E27FC236}">
                <a16:creationId xmlns:a16="http://schemas.microsoft.com/office/drawing/2014/main" xmlns="" id="{3F20E911-22DE-7B4E-82E3-A47CBE473529}"/>
              </a:ext>
            </a:extLst>
          </p:cNvPr>
          <p:cNvSpPr>
            <a:spLocks noGrp="1"/>
          </p:cNvSpPr>
          <p:nvPr>
            <p:ph type="body" sz="quarter" idx="22"/>
          </p:nvPr>
        </p:nvSpPr>
        <p:spPr>
          <a:xfrm>
            <a:off x="2779674" y="4563435"/>
            <a:ext cx="6632652" cy="1172641"/>
          </a:xfrm>
        </p:spPr>
        <p:txBody>
          <a:bodyPr/>
          <a:lstStyle/>
          <a:p>
            <a:pPr marL="0" lvl="4" algn="ctr">
              <a:spcBef>
                <a:spcPts val="0"/>
              </a:spcBef>
            </a:pPr>
            <a:r>
              <a:rPr lang="en-US" sz="2000" b="1" dirty="0">
                <a:latin typeface="Arial Nova" panose="020B0504020202020204" pitchFamily="34" charset="0"/>
              </a:rPr>
              <a:t>Cheryl Duncan</a:t>
            </a:r>
            <a:r>
              <a:rPr lang="en-US" sz="2000" dirty="0">
                <a:latin typeface="Arial Nova Light" panose="020B0306020202020204" pitchFamily="34" charset="0"/>
              </a:rPr>
              <a:t>, Accreditation Advisor</a:t>
            </a:r>
          </a:p>
          <a:p>
            <a:pPr marL="0" lvl="4" algn="ctr">
              <a:spcBef>
                <a:spcPts val="0"/>
              </a:spcBef>
            </a:pPr>
            <a:r>
              <a:rPr lang="en-US" sz="2400" b="1" dirty="0">
                <a:solidFill>
                  <a:srgbClr val="DF5C40"/>
                </a:solidFill>
                <a:latin typeface="Arial Nova" panose="020B0504020202020204" pitchFamily="34" charset="0"/>
              </a:rPr>
              <a:t>215-654-9</a:t>
            </a:r>
            <a:r>
              <a:rPr lang="en-US" sz="2400" b="1" spc="-150" dirty="0">
                <a:solidFill>
                  <a:srgbClr val="DF5C40"/>
                </a:solidFill>
                <a:latin typeface="Arial Nova" panose="020B0504020202020204" pitchFamily="34" charset="0"/>
              </a:rPr>
              <a:t>11</a:t>
            </a:r>
            <a:r>
              <a:rPr lang="en-US" sz="2400" b="1" dirty="0">
                <a:solidFill>
                  <a:srgbClr val="DF5C40"/>
                </a:solidFill>
                <a:latin typeface="Arial Nova" panose="020B0504020202020204" pitchFamily="34" charset="0"/>
              </a:rPr>
              <a:t>0</a:t>
            </a:r>
          </a:p>
          <a:p>
            <a:pPr marL="0" lvl="4" algn="ctr">
              <a:spcBef>
                <a:spcPts val="0"/>
              </a:spcBef>
            </a:pPr>
            <a:r>
              <a:rPr lang="en-US" sz="2000" dirty="0">
                <a:solidFill>
                  <a:srgbClr val="4EAEAF"/>
                </a:solidFill>
                <a:latin typeface="Arial Nova Light" panose="020B0306020202020204" pitchFamily="34" charset="0"/>
                <a:hlinkClick r:id="rId3">
                  <a:extLst>
                    <a:ext uri="{A12FA001-AC4F-418D-AE19-62706E023703}">
                      <ahyp:hlinkClr xmlns:ahyp="http://schemas.microsoft.com/office/drawing/2018/hyperlinkcolor" xmlns="" val="tx"/>
                    </a:ext>
                  </a:extLst>
                </a:hlinkClick>
              </a:rPr>
              <a:t>cduncan@thecomplianceteam.org</a:t>
            </a:r>
            <a:endParaRPr lang="en-US" sz="2000" dirty="0">
              <a:solidFill>
                <a:srgbClr val="4EAEAF"/>
              </a:solidFill>
              <a:latin typeface="Arial Nova Light" panose="020B0306020202020204" pitchFamily="34" charset="0"/>
            </a:endParaRPr>
          </a:p>
          <a:p>
            <a:pPr marL="0" lvl="4" algn="ctr">
              <a:spcBef>
                <a:spcPts val="0"/>
              </a:spcBef>
            </a:pPr>
            <a:r>
              <a:rPr lang="en-US" sz="2400" dirty="0">
                <a:solidFill>
                  <a:srgbClr val="3366FF"/>
                </a:solidFill>
                <a:latin typeface="Arial Nova Light" panose="020B0306020202020204" pitchFamily="34" charset="0"/>
              </a:rPr>
              <a:t> </a:t>
            </a:r>
            <a:endParaRPr lang="en-US" sz="2400" dirty="0">
              <a:latin typeface="Arial Nova Light" panose="020B0306020202020204" pitchFamily="34" charset="0"/>
            </a:endParaRPr>
          </a:p>
        </p:txBody>
      </p:sp>
      <p:sp>
        <p:nvSpPr>
          <p:cNvPr id="6" name="TextBox 5">
            <a:extLst>
              <a:ext uri="{FF2B5EF4-FFF2-40B4-BE49-F238E27FC236}">
                <a16:creationId xmlns:a16="http://schemas.microsoft.com/office/drawing/2014/main" xmlns="" id="{7DDC74E1-BBF5-0548-A21E-9482305CF82A}"/>
              </a:ext>
            </a:extLst>
          </p:cNvPr>
          <p:cNvSpPr txBox="1"/>
          <p:nvPr/>
        </p:nvSpPr>
        <p:spPr>
          <a:xfrm>
            <a:off x="4344685" y="782046"/>
            <a:ext cx="3181640" cy="769441"/>
          </a:xfrm>
          <a:prstGeom prst="rect">
            <a:avLst/>
          </a:prstGeom>
          <a:noFill/>
        </p:spPr>
        <p:txBody>
          <a:bodyPr wrap="none" rtlCol="0">
            <a:spAutoFit/>
          </a:bodyPr>
          <a:lstStyle/>
          <a:p>
            <a:r>
              <a:rPr lang="en-US" sz="4400" b="1" dirty="0">
                <a:solidFill>
                  <a:srgbClr val="3262AA"/>
                </a:solidFill>
                <a:latin typeface="Arial Nova Cond" panose="020F0502020204030204" pitchFamily="34" charset="0"/>
              </a:rPr>
              <a:t>QUESTIONS?</a:t>
            </a:r>
            <a:endParaRPr lang="en-US" sz="4400" dirty="0">
              <a:solidFill>
                <a:srgbClr val="3262AA"/>
              </a:solidFill>
            </a:endParaRPr>
          </a:p>
        </p:txBody>
      </p:sp>
    </p:spTree>
    <p:extLst>
      <p:ext uri="{BB962C8B-B14F-4D97-AF65-F5344CB8AC3E}">
        <p14:creationId xmlns:p14="http://schemas.microsoft.com/office/powerpoint/2010/main" val="754260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13F1935-347C-4932-8879-F2AE3E8CA97F}"/>
              </a:ext>
            </a:extLst>
          </p:cNvPr>
          <p:cNvSpPr>
            <a:spLocks noGrp="1"/>
          </p:cNvSpPr>
          <p:nvPr>
            <p:ph type="body" sz="quarter" idx="10"/>
          </p:nvPr>
        </p:nvSpPr>
        <p:spPr/>
        <p:txBody>
          <a:bodyPr>
            <a:normAutofit fontScale="77500" lnSpcReduction="20000"/>
          </a:bodyPr>
          <a:lstStyle/>
          <a:p>
            <a:r>
              <a:rPr lang="en-US" b="1" dirty="0"/>
              <a:t>The RHC Checklist</a:t>
            </a:r>
            <a:endParaRPr lang="en-US" dirty="0"/>
          </a:p>
        </p:txBody>
      </p:sp>
      <p:pic>
        <p:nvPicPr>
          <p:cNvPr id="4" name="Picture 3">
            <a:extLst>
              <a:ext uri="{FF2B5EF4-FFF2-40B4-BE49-F238E27FC236}">
                <a16:creationId xmlns:a16="http://schemas.microsoft.com/office/drawing/2014/main" xmlns="" id="{20D6B744-5270-472E-A226-F2B4F7A62C38}"/>
              </a:ext>
            </a:extLst>
          </p:cNvPr>
          <p:cNvPicPr>
            <a:picLocks noChangeAspect="1"/>
          </p:cNvPicPr>
          <p:nvPr/>
        </p:nvPicPr>
        <p:blipFill>
          <a:blip r:embed="rId2"/>
          <a:stretch>
            <a:fillRect/>
          </a:stretch>
        </p:blipFill>
        <p:spPr>
          <a:xfrm>
            <a:off x="881716" y="1453921"/>
            <a:ext cx="6473371" cy="4739716"/>
          </a:xfrm>
          <a:prstGeom prst="rect">
            <a:avLst/>
          </a:prstGeom>
          <a:noFill/>
          <a:ln w="38100">
            <a:solidFill>
              <a:srgbClr val="3262AA"/>
            </a:solidFill>
          </a:ln>
          <a:effectLst>
            <a:reflection blurRad="12700" stA="25000" endPos="17000" dir="5400000" sy="-100000" algn="bl" rotWithShape="0"/>
          </a:effectLst>
        </p:spPr>
      </p:pic>
      <p:sp>
        <p:nvSpPr>
          <p:cNvPr id="5" name="TextBox 4">
            <a:extLst>
              <a:ext uri="{FF2B5EF4-FFF2-40B4-BE49-F238E27FC236}">
                <a16:creationId xmlns:a16="http://schemas.microsoft.com/office/drawing/2014/main" xmlns="" id="{F77EC284-5694-46B1-A3E1-4D0D1F9CA399}"/>
              </a:ext>
            </a:extLst>
          </p:cNvPr>
          <p:cNvSpPr txBox="1"/>
          <p:nvPr/>
        </p:nvSpPr>
        <p:spPr>
          <a:xfrm>
            <a:off x="7871254" y="2326370"/>
            <a:ext cx="3690073" cy="2554545"/>
          </a:xfrm>
          <a:prstGeom prst="rect">
            <a:avLst/>
          </a:prstGeom>
          <a:noFill/>
        </p:spPr>
        <p:txBody>
          <a:bodyPr wrap="square" rtlCol="0">
            <a:spAutoFit/>
          </a:bodyPr>
          <a:lstStyle/>
          <a:p>
            <a:r>
              <a:rPr lang="en-US" sz="2000" dirty="0">
                <a:latin typeface="Arial Nova Light" panose="020B0306020202020204" pitchFamily="34" charset="0"/>
              </a:rPr>
              <a:t>The Compliance Team Quality Standards and Checklist incorporate the federal regulatory requirements with universal and specialty standards to demonstrate rural excellence through Exemplary Provider Accreditation</a:t>
            </a:r>
          </a:p>
        </p:txBody>
      </p:sp>
      <p:grpSp>
        <p:nvGrpSpPr>
          <p:cNvPr id="6" name="Group 5">
            <a:extLst>
              <a:ext uri="{FF2B5EF4-FFF2-40B4-BE49-F238E27FC236}">
                <a16:creationId xmlns:a16="http://schemas.microsoft.com/office/drawing/2014/main" xmlns="" id="{2FCBAA63-1E5A-D04C-AAF9-F1CF9B60A22E}"/>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7" name="Oval 6">
              <a:extLst>
                <a:ext uri="{FF2B5EF4-FFF2-40B4-BE49-F238E27FC236}">
                  <a16:creationId xmlns:a16="http://schemas.microsoft.com/office/drawing/2014/main" xmlns="" id="{04AFE9E9-FEDA-5C41-A970-D556D3C4D1BD}"/>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D72DCE97-7350-E246-A4C3-54E1ABF56A61}"/>
                </a:ext>
              </a:extLst>
            </p:cNvPr>
            <p:cNvPicPr>
              <a:picLocks noChangeAspect="1"/>
            </p:cNvPicPr>
            <p:nvPr/>
          </p:nvPicPr>
          <p:blipFill>
            <a:blip r:embed="rId3"/>
            <a:srcRect/>
            <a:stretch/>
          </p:blipFill>
          <p:spPr>
            <a:xfrm>
              <a:off x="8804759" y="686370"/>
              <a:ext cx="698500" cy="698500"/>
            </a:xfrm>
            <a:prstGeom prst="rect">
              <a:avLst/>
            </a:prstGeom>
          </p:spPr>
        </p:pic>
      </p:grpSp>
    </p:spTree>
    <p:extLst>
      <p:ext uri="{BB962C8B-B14F-4D97-AF65-F5344CB8AC3E}">
        <p14:creationId xmlns:p14="http://schemas.microsoft.com/office/powerpoint/2010/main" val="3502122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8B5B46C-306B-DE46-9DDE-56D87CEB7647}"/>
              </a:ext>
            </a:extLst>
          </p:cNvPr>
          <p:cNvSpPr>
            <a:spLocks noGrp="1"/>
          </p:cNvSpPr>
          <p:nvPr>
            <p:ph type="body" sz="quarter" idx="10"/>
          </p:nvPr>
        </p:nvSpPr>
        <p:spPr/>
        <p:txBody>
          <a:bodyPr>
            <a:normAutofit fontScale="77500" lnSpcReduction="20000"/>
          </a:bodyPr>
          <a:lstStyle/>
          <a:p>
            <a:r>
              <a:rPr lang="en-US" dirty="0"/>
              <a:t>Mock Survey – Signage </a:t>
            </a:r>
          </a:p>
        </p:txBody>
      </p:sp>
      <p:pic>
        <p:nvPicPr>
          <p:cNvPr id="5" name="Picture 2" descr="Clinic sign.">
            <a:extLst>
              <a:ext uri="{FF2B5EF4-FFF2-40B4-BE49-F238E27FC236}">
                <a16:creationId xmlns:a16="http://schemas.microsoft.com/office/drawing/2014/main" xmlns="" id="{783C32E3-98BE-E340-8C33-E64444DC9FA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90650" y="1644174"/>
            <a:ext cx="5667888" cy="3569652"/>
          </a:xfrm>
          <a:prstGeom prst="rect">
            <a:avLst/>
          </a:prstGeom>
          <a:noFill/>
          <a:ln w="38100">
            <a:solidFill>
              <a:srgbClr val="3262AA"/>
            </a:solidFill>
          </a:ln>
          <a:effectLst>
            <a:reflection blurRad="12700" stA="25000" endPos="17000" dir="5400000" sy="-100000" algn="bl" rotWithShape="0"/>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E979F600-EE4A-164F-99BE-E9B58CDECF97}"/>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7" name="Oval 6">
              <a:extLst>
                <a:ext uri="{FF2B5EF4-FFF2-40B4-BE49-F238E27FC236}">
                  <a16:creationId xmlns:a16="http://schemas.microsoft.com/office/drawing/2014/main" xmlns="" id="{410AF502-0361-2E46-9404-9878AD691A94}"/>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A7453793-AFE3-5E49-A5A1-A282622E42CA}"/>
                </a:ext>
              </a:extLst>
            </p:cNvPr>
            <p:cNvPicPr>
              <a:picLocks noChangeAspect="1"/>
            </p:cNvPicPr>
            <p:nvPr/>
          </p:nvPicPr>
          <p:blipFill>
            <a:blip r:embed="rId3"/>
            <a:srcRect/>
            <a:stretch/>
          </p:blipFill>
          <p:spPr>
            <a:xfrm>
              <a:off x="8804759" y="686370"/>
              <a:ext cx="698500" cy="698500"/>
            </a:xfrm>
            <a:prstGeom prst="rect">
              <a:avLst/>
            </a:prstGeom>
          </p:spPr>
        </p:pic>
      </p:grpSp>
      <p:sp>
        <p:nvSpPr>
          <p:cNvPr id="4" name="TextBox 3">
            <a:extLst>
              <a:ext uri="{FF2B5EF4-FFF2-40B4-BE49-F238E27FC236}">
                <a16:creationId xmlns:a16="http://schemas.microsoft.com/office/drawing/2014/main" xmlns="" id="{29654E4C-5F94-8041-886F-DEAEAA3A76B1}"/>
              </a:ext>
            </a:extLst>
          </p:cNvPr>
          <p:cNvSpPr txBox="1"/>
          <p:nvPr/>
        </p:nvSpPr>
        <p:spPr>
          <a:xfrm>
            <a:off x="7114844" y="2711629"/>
            <a:ext cx="4310460" cy="1200329"/>
          </a:xfrm>
          <a:prstGeom prst="rect">
            <a:avLst/>
          </a:prstGeom>
          <a:noFill/>
        </p:spPr>
        <p:txBody>
          <a:bodyPr wrap="square" rtlCol="0">
            <a:spAutoFit/>
          </a:bodyPr>
          <a:lstStyle/>
          <a:p>
            <a:pPr algn="ctr"/>
            <a:r>
              <a:rPr lang="en-US" sz="2400" b="1" dirty="0">
                <a:solidFill>
                  <a:srgbClr val="3262AA"/>
                </a:solidFill>
                <a:latin typeface="Arial Nova" panose="020B0504020202020204" pitchFamily="34" charset="0"/>
              </a:rPr>
              <a:t>Name on the sign is consistent with CMS 855A application</a:t>
            </a:r>
          </a:p>
        </p:txBody>
      </p:sp>
    </p:spTree>
    <p:extLst>
      <p:ext uri="{BB962C8B-B14F-4D97-AF65-F5344CB8AC3E}">
        <p14:creationId xmlns:p14="http://schemas.microsoft.com/office/powerpoint/2010/main" val="1286678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CDD8F2A-7587-A746-87BE-7968DDD94B67}"/>
              </a:ext>
            </a:extLst>
          </p:cNvPr>
          <p:cNvSpPr>
            <a:spLocks noGrp="1"/>
          </p:cNvSpPr>
          <p:nvPr>
            <p:ph type="body" sz="quarter" idx="10"/>
          </p:nvPr>
        </p:nvSpPr>
        <p:spPr>
          <a:xfrm>
            <a:off x="760610" y="471506"/>
            <a:ext cx="7567844" cy="440531"/>
          </a:xfrm>
        </p:spPr>
        <p:txBody>
          <a:bodyPr>
            <a:normAutofit fontScale="55000" lnSpcReduction="20000"/>
          </a:bodyPr>
          <a:lstStyle/>
          <a:p>
            <a:r>
              <a:rPr lang="en-US" dirty="0"/>
              <a:t>Changes to Clinic Name, location and Medical Director</a:t>
            </a:r>
          </a:p>
        </p:txBody>
      </p:sp>
      <p:sp>
        <p:nvSpPr>
          <p:cNvPr id="7" name="Text Placeholder 6">
            <a:extLst>
              <a:ext uri="{FF2B5EF4-FFF2-40B4-BE49-F238E27FC236}">
                <a16:creationId xmlns:a16="http://schemas.microsoft.com/office/drawing/2014/main" xmlns="" id="{412F69E6-405D-5D4C-BDDC-E5A7DAB9051A}"/>
              </a:ext>
            </a:extLst>
          </p:cNvPr>
          <p:cNvSpPr>
            <a:spLocks noGrp="1"/>
          </p:cNvSpPr>
          <p:nvPr>
            <p:ph type="body" sz="quarter" idx="14"/>
          </p:nvPr>
        </p:nvSpPr>
        <p:spPr/>
        <p:txBody>
          <a:bodyPr/>
          <a:lstStyle/>
          <a:p>
            <a:pPr marL="342900" indent="-342900">
              <a:buFont typeface="Arial" panose="020B0604020202020204" pitchFamily="34" charset="0"/>
              <a:buChar char="•"/>
            </a:pPr>
            <a:r>
              <a:rPr lang="en-US" b="1" dirty="0">
                <a:solidFill>
                  <a:srgbClr val="3262AA"/>
                </a:solidFill>
                <a:latin typeface="Arial Nova" panose="020B0504020202020204" pitchFamily="34" charset="0"/>
              </a:rPr>
              <a:t>Before moving: </a:t>
            </a:r>
            <a:r>
              <a:rPr lang="en-US" dirty="0"/>
              <a:t>Check with State office of Rural Health and your MAC to be certain your new address is still in a HPSA, even if it’s next door.</a:t>
            </a:r>
          </a:p>
          <a:p>
            <a:pPr marL="952485" lvl="1" indent="-342900">
              <a:buFont typeface="Arial" panose="020B0604020202020204" pitchFamily="34" charset="0"/>
              <a:buChar char="•"/>
            </a:pPr>
            <a:r>
              <a:rPr lang="en-US" dirty="0"/>
              <a:t>Your location is grandfathered in at your present location.</a:t>
            </a:r>
          </a:p>
          <a:p>
            <a:pPr marL="342900" indent="-342900">
              <a:buFont typeface="Arial" panose="020B0604020202020204" pitchFamily="34" charset="0"/>
              <a:buChar char="•"/>
            </a:pPr>
            <a:r>
              <a:rPr lang="en-US" dirty="0"/>
              <a:t>Report name changes to CMS.</a:t>
            </a:r>
          </a:p>
          <a:p>
            <a:pPr marL="342900" indent="-342900">
              <a:buFont typeface="Arial" panose="020B0604020202020204" pitchFamily="34" charset="0"/>
              <a:buChar char="•"/>
            </a:pPr>
            <a:r>
              <a:rPr lang="en-US" dirty="0"/>
              <a:t>Report change in Medical Director to the State on a CMS29</a:t>
            </a:r>
          </a:p>
          <a:p>
            <a:pPr marL="342900" indent="-342900">
              <a:buFont typeface="Arial" panose="020B0604020202020204" pitchFamily="34" charset="0"/>
              <a:buChar char="•"/>
            </a:pPr>
            <a:r>
              <a:rPr lang="en-US" dirty="0"/>
              <a:t>Update your 855a and CMS 29 as things change.</a:t>
            </a:r>
          </a:p>
        </p:txBody>
      </p:sp>
      <p:grpSp>
        <p:nvGrpSpPr>
          <p:cNvPr id="4" name="Group 3">
            <a:extLst>
              <a:ext uri="{FF2B5EF4-FFF2-40B4-BE49-F238E27FC236}">
                <a16:creationId xmlns:a16="http://schemas.microsoft.com/office/drawing/2014/main" xmlns="" id="{18946306-020F-394B-B818-5D1B4811E7D1}"/>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B9E012EB-23CA-A546-95A3-456C5EAE3F74}"/>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B49E7BC4-2527-B547-8AAD-7CAC925E8890}"/>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2236199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CDD8F2A-7587-A746-87BE-7968DDD94B67}"/>
              </a:ext>
            </a:extLst>
          </p:cNvPr>
          <p:cNvSpPr>
            <a:spLocks noGrp="1"/>
          </p:cNvSpPr>
          <p:nvPr>
            <p:ph type="body" sz="quarter" idx="10"/>
          </p:nvPr>
        </p:nvSpPr>
        <p:spPr/>
        <p:txBody>
          <a:bodyPr>
            <a:normAutofit fontScale="77500" lnSpcReduction="20000"/>
          </a:bodyPr>
          <a:lstStyle/>
          <a:p>
            <a:r>
              <a:rPr lang="en-US" dirty="0"/>
              <a:t>The Entrance</a:t>
            </a:r>
          </a:p>
        </p:txBody>
      </p:sp>
      <p:grpSp>
        <p:nvGrpSpPr>
          <p:cNvPr id="4" name="Group 3">
            <a:extLst>
              <a:ext uri="{FF2B5EF4-FFF2-40B4-BE49-F238E27FC236}">
                <a16:creationId xmlns:a16="http://schemas.microsoft.com/office/drawing/2014/main" xmlns="" id="{18946306-020F-394B-B818-5D1B4811E7D1}"/>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xmlns="" id="{B9E012EB-23CA-A546-95A3-456C5EAE3F74}"/>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B49E7BC4-2527-B547-8AAD-7CAC925E8890}"/>
                </a:ext>
              </a:extLst>
            </p:cNvPr>
            <p:cNvPicPr>
              <a:picLocks noChangeAspect="1"/>
            </p:cNvPicPr>
            <p:nvPr/>
          </p:nvPicPr>
          <p:blipFill>
            <a:blip r:embed="rId2"/>
            <a:srcRect/>
            <a:stretch/>
          </p:blipFill>
          <p:spPr>
            <a:xfrm>
              <a:off x="8804759" y="686370"/>
              <a:ext cx="698500" cy="698500"/>
            </a:xfrm>
            <a:prstGeom prst="rect">
              <a:avLst/>
            </a:prstGeom>
          </p:spPr>
        </p:pic>
      </p:grpSp>
      <p:pic>
        <p:nvPicPr>
          <p:cNvPr id="7" name="Picture 6">
            <a:extLst>
              <a:ext uri="{FF2B5EF4-FFF2-40B4-BE49-F238E27FC236}">
                <a16:creationId xmlns:a16="http://schemas.microsoft.com/office/drawing/2014/main" xmlns="" id="{DF0E9143-C39E-344E-9DB3-D97A39845715}"/>
              </a:ext>
            </a:extLst>
          </p:cNvPr>
          <p:cNvPicPr>
            <a:picLocks noChangeAspect="1"/>
          </p:cNvPicPr>
          <p:nvPr/>
        </p:nvPicPr>
        <p:blipFill>
          <a:blip r:embed="rId3"/>
          <a:stretch>
            <a:fillRect/>
          </a:stretch>
        </p:blipFill>
        <p:spPr>
          <a:xfrm>
            <a:off x="3393440" y="1498600"/>
            <a:ext cx="5405120" cy="3860800"/>
          </a:xfrm>
          <a:prstGeom prst="rect">
            <a:avLst/>
          </a:prstGeom>
          <a:ln w="38100">
            <a:solidFill>
              <a:srgbClr val="3262AA"/>
            </a:solidFill>
          </a:ln>
          <a:effectLst>
            <a:reflection blurRad="12700" stA="25000" endPos="17000" dir="5400000" sy="-100000" algn="bl" rotWithShape="0"/>
          </a:effectLst>
        </p:spPr>
      </p:pic>
    </p:spTree>
    <p:extLst>
      <p:ext uri="{BB962C8B-B14F-4D97-AF65-F5344CB8AC3E}">
        <p14:creationId xmlns:p14="http://schemas.microsoft.com/office/powerpoint/2010/main" val="27129525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CP-blueMaster" id="{5BE9218D-26F9-FF40-A94E-081F89EF199A}" vid="{77EDF9F7-AE2B-6449-8D92-171829C377A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8DC9AEE64C004C89B5E1E2C804FF7F" ma:contentTypeVersion="19" ma:contentTypeDescription="Create a new document." ma:contentTypeScope="" ma:versionID="3874cab5123d34da04cb4a7dcae9b7c9">
  <xsd:schema xmlns:xsd="http://www.w3.org/2001/XMLSchema" xmlns:xs="http://www.w3.org/2001/XMLSchema" xmlns:p="http://schemas.microsoft.com/office/2006/metadata/properties" xmlns:ns2="64e6ea40-4347-496e-8ada-5626e0569d4a" xmlns:ns3="42b3ee58-5cd0-43ae-bda3-52e70b580985" targetNamespace="http://schemas.microsoft.com/office/2006/metadata/properties" ma:root="true" ma:fieldsID="3e6995c98bc419b9b2fe7c4364add36d" ns2:_="" ns3:_="">
    <xsd:import namespace="64e6ea40-4347-496e-8ada-5626e0569d4a"/>
    <xsd:import namespace="42b3ee58-5cd0-43ae-bda3-52e70b58098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Comments" minOccurs="0"/>
                <xsd:element ref="ns3:Rev_x002e__x0020_Date" minOccurs="0"/>
                <xsd:element ref="ns3:MediaServiceAutoKeyPoints" minOccurs="0"/>
                <xsd:element ref="ns3:MediaServiceKeyPoints" minOccurs="0"/>
                <xsd:element ref="ns3:Publication" minOccurs="0"/>
                <xsd:element ref="ns3:Division" minOccurs="0"/>
                <xsd:element ref="ns3:Topic" minOccurs="0"/>
                <xsd:element ref="ns3:Designe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e6ea40-4347-496e-8ada-5626e0569d4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b3ee58-5cd0-43ae-bda3-52e70b58098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Comments" ma:index="18" nillable="true" ma:displayName="Comments" ma:format="Dropdown" ma:internalName="Comments">
      <xsd:simpleType>
        <xsd:restriction base="dms:Text">
          <xsd:maxLength value="255"/>
        </xsd:restriction>
      </xsd:simpleType>
    </xsd:element>
    <xsd:element name="Rev_x002e__x0020_Date" ma:index="19" nillable="true" ma:displayName="Rev. Date" ma:description="Dates document was revised" ma:format="DateOnly" ma:internalName="Rev_x002e__x0020_Date">
      <xsd:simpleType>
        <xsd:restriction base="dms:DateTime"/>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Publication" ma:index="22" nillable="true" ma:displayName="Publication" ma:default="Other" ma:format="Dropdown" ma:internalName="Publication">
      <xsd:simpleType>
        <xsd:restriction base="dms:Choice">
          <xsd:enumeration value="Other"/>
          <xsd:enumeration value="HMEB"/>
          <xsd:enumeration value="HomeCare"/>
          <xsd:enumeration value="DSN"/>
          <xsd:enumeration value="Rx Insider"/>
          <xsd:enumeration value="CA Pharmacists"/>
          <xsd:enumeration value="Clinic Publication"/>
          <xsd:enumeration value="Internal TCT"/>
        </xsd:restriction>
      </xsd:simpleType>
    </xsd:element>
    <xsd:element name="Division" ma:index="23" nillable="true" ma:displayName="Division" ma:default="Division" ma:format="Dropdown" ma:internalName="Division">
      <xsd:complexType>
        <xsd:complexContent>
          <xsd:extension base="dms:MultiChoiceFillIn">
            <xsd:sequence>
              <xsd:element name="Value" maxOccurs="unbounded" minOccurs="0" nillable="true">
                <xsd:simpleType>
                  <xsd:union memberTypes="dms:Text">
                    <xsd:simpleType>
                      <xsd:restriction base="dms:Choice">
                        <xsd:enumeration value="Division"/>
                        <xsd:enumeration value="DMEPOS"/>
                        <xsd:enumeration value="Pharmacy"/>
                        <xsd:enumeration value="Clinic"/>
                        <xsd:enumeration value="Other"/>
                      </xsd:restriction>
                    </xsd:simpleType>
                  </xsd:union>
                </xsd:simpleType>
              </xsd:element>
            </xsd:sequence>
          </xsd:extension>
        </xsd:complexContent>
      </xsd:complexType>
    </xsd:element>
    <xsd:element name="Topic" ma:index="24" nillable="true" ma:displayName="Topic" ma:description="Pick one or more topics the ad relates to" ma:format="Dropdown" ma:internalName="Topic">
      <xsd:complexType>
        <xsd:complexContent>
          <xsd:extension base="dms:MultiChoiceFillIn">
            <xsd:sequence>
              <xsd:element name="Value" maxOccurs="unbounded" minOccurs="0" nillable="true">
                <xsd:simpleType>
                  <xsd:union memberTypes="dms:Text">
                    <xsd:simpleType>
                      <xsd:restriction base="dms:Choice">
                        <xsd:enumeration value="Accreditation Simplified"/>
                        <xsd:enumeration value="General DMEPOS"/>
                        <xsd:enumeration value="PCRH"/>
                        <xsd:enumeration value="General Rx"/>
                        <xsd:enumeration value="PCPH"/>
                        <xsd:enumeration value="Community Rx"/>
                        <xsd:enumeration value="HIT"/>
                        <xsd:enumeration value="Physician Infusion"/>
                        <xsd:enumeration value="Certification Programs"/>
                        <xsd:enumeration value="TelePharmacy"/>
                        <xsd:enumeration value="Other"/>
                        <xsd:enumeration value="General Clinic"/>
                        <xsd:enumeration value="RHC"/>
                        <xsd:enumeration value="PCMH"/>
                        <xsd:enumeration value="PCMH COVID"/>
                        <xsd:enumeration value="Exemplary Provider"/>
                      </xsd:restriction>
                    </xsd:simpleType>
                  </xsd:union>
                </xsd:simpleType>
              </xsd:element>
            </xsd:sequence>
          </xsd:extension>
        </xsd:complexContent>
      </xsd:complexType>
    </xsd:element>
    <xsd:element name="Designer" ma:index="25" nillable="true" ma:displayName="Designer" ma:default="Steve W" ma:format="Dropdown" ma:internalName="Designer">
      <xsd:simpleType>
        <xsd:union memberTypes="dms:Text">
          <xsd:simpleType>
            <xsd:restriction base="dms:Choice">
              <xsd:enumeration value="Steve W"/>
              <xsd:enumeration value="Chris P"/>
              <xsd:enumeration value="Other"/>
            </xsd:restriction>
          </xsd:simpleType>
        </xsd:union>
      </xsd:simpleType>
    </xsd:element>
    <xsd:element name="MediaLengthInSeconds" ma:index="26"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cation xmlns="42b3ee58-5cd0-43ae-bda3-52e70b580985">Other</Publication>
    <Designer xmlns="42b3ee58-5cd0-43ae-bda3-52e70b580985">Steve W</Designer>
    <Division xmlns="42b3ee58-5cd0-43ae-bda3-52e70b580985">
      <Value>Division</Value>
    </Division>
    <Rev_x002e__x0020_Date xmlns="42b3ee58-5cd0-43ae-bda3-52e70b580985" xsi:nil="true"/>
    <Topic xmlns="42b3ee58-5cd0-43ae-bda3-52e70b580985" xsi:nil="true"/>
    <Comments xmlns="42b3ee58-5cd0-43ae-bda3-52e70b580985" xsi:nil="true"/>
    <SharedWithUsers xmlns="64e6ea40-4347-496e-8ada-5626e0569d4a">
      <UserInfo>
        <DisplayName>Cheryl Duncan</DisplayName>
        <AccountId>179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4662C9-DBAE-4560-98EA-6CA1AB7B8F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e6ea40-4347-496e-8ada-5626e0569d4a"/>
    <ds:schemaRef ds:uri="42b3ee58-5cd0-43ae-bda3-52e70b5809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24C3DD-4CCF-49A0-A66C-9B9C32FE0693}">
  <ds:schemaRefs>
    <ds:schemaRef ds:uri="http://purl.org/dc/elements/1.1/"/>
    <ds:schemaRef ds:uri="http://schemas.microsoft.com/office/infopath/2007/PartnerControls"/>
    <ds:schemaRef ds:uri="http://purl.org/dc/terms/"/>
    <ds:schemaRef ds:uri="http://schemas.microsoft.com/office/2006/metadata/properties"/>
    <ds:schemaRef ds:uri="http://schemas.microsoft.com/office/2006/documentManagement/types"/>
    <ds:schemaRef ds:uri="42b3ee58-5cd0-43ae-bda3-52e70b580985"/>
    <ds:schemaRef ds:uri="http://schemas.openxmlformats.org/package/2006/metadata/core-properties"/>
    <ds:schemaRef ds:uri="64e6ea40-4347-496e-8ada-5626e0569d4a"/>
    <ds:schemaRef ds:uri="http://www.w3.org/XML/1998/namespace"/>
    <ds:schemaRef ds:uri="http://purl.org/dc/dcmitype/"/>
  </ds:schemaRefs>
</ds:datastoreItem>
</file>

<file path=customXml/itemProps3.xml><?xml version="1.0" encoding="utf-8"?>
<ds:datastoreItem xmlns:ds="http://schemas.openxmlformats.org/officeDocument/2006/customXml" ds:itemID="{189CFE99-7329-420A-B532-504D1DAB4B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55074</TotalTime>
  <Words>2524</Words>
  <Application>Microsoft Office PowerPoint</Application>
  <PresentationFormat>Widescreen</PresentationFormat>
  <Paragraphs>319</Paragraphs>
  <Slides>57</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57</vt:i4>
      </vt:variant>
    </vt:vector>
  </HeadingPairs>
  <TitlesOfParts>
    <vt:vector size="71" baseType="lpstr">
      <vt:lpstr>Arial</vt:lpstr>
      <vt:lpstr>Arial Nova</vt:lpstr>
      <vt:lpstr>Arial Nova Cond</vt:lpstr>
      <vt:lpstr>Arial Nova Cond Light</vt:lpstr>
      <vt:lpstr>Arial Nova Light</vt:lpstr>
      <vt:lpstr>Calibri</vt:lpstr>
      <vt:lpstr>Calibri Light</vt:lpstr>
      <vt:lpstr>Century Gothic</vt:lpstr>
      <vt:lpstr>Gill Sans</vt:lpstr>
      <vt:lpstr>Lato</vt:lpstr>
      <vt:lpstr>Lato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Hill</dc:creator>
  <cp:lastModifiedBy>Gonzales, Crystal</cp:lastModifiedBy>
  <cp:revision>363</cp:revision>
  <cp:lastPrinted>2021-03-09T01:57:53Z</cp:lastPrinted>
  <dcterms:created xsi:type="dcterms:W3CDTF">2019-04-22T20:57:20Z</dcterms:created>
  <dcterms:modified xsi:type="dcterms:W3CDTF">2022-07-08T19:58:33Z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0x0101008F8DC9AEE64C004C89B5E1E2C804FF7F</vt:lpwstr>
  </property>
</Properties>
</file>