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3546" r:id="rId4"/>
  </p:sldMasterIdLst>
  <p:notesMasterIdLst>
    <p:notesMasterId r:id="rId35"/>
  </p:notesMasterIdLst>
  <p:sldIdLst>
    <p:sldId id="256" r:id="rId5"/>
    <p:sldId id="287" r:id="rId6"/>
    <p:sldId id="286" r:id="rId7"/>
    <p:sldId id="292" r:id="rId8"/>
    <p:sldId id="304" r:id="rId9"/>
    <p:sldId id="305" r:id="rId10"/>
    <p:sldId id="291" r:id="rId11"/>
    <p:sldId id="290" r:id="rId12"/>
    <p:sldId id="268" r:id="rId13"/>
    <p:sldId id="269" r:id="rId14"/>
    <p:sldId id="275" r:id="rId15"/>
    <p:sldId id="271" r:id="rId16"/>
    <p:sldId id="263" r:id="rId17"/>
    <p:sldId id="265" r:id="rId18"/>
    <p:sldId id="272" r:id="rId19"/>
    <p:sldId id="274" r:id="rId20"/>
    <p:sldId id="298" r:id="rId21"/>
    <p:sldId id="300" r:id="rId22"/>
    <p:sldId id="293" r:id="rId23"/>
    <p:sldId id="289" r:id="rId24"/>
    <p:sldId id="288" r:id="rId25"/>
    <p:sldId id="299" r:id="rId26"/>
    <p:sldId id="297" r:id="rId27"/>
    <p:sldId id="294" r:id="rId28"/>
    <p:sldId id="295" r:id="rId29"/>
    <p:sldId id="306" r:id="rId30"/>
    <p:sldId id="296" r:id="rId31"/>
    <p:sldId id="303" r:id="rId32"/>
    <p:sldId id="301" r:id="rId33"/>
    <p:sldId id="302" r:id="rId34"/>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850"/>
    <a:srgbClr val="D72D07"/>
    <a:srgbClr val="5DB639"/>
    <a:srgbClr val="118CD8"/>
    <a:srgbClr val="0C572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6"/>
  </p:normalViewPr>
  <p:slideViewPr>
    <p:cSldViewPr snapToGrid="0" snapToObjects="1">
      <p:cViewPr varScale="1">
        <p:scale>
          <a:sx n="85" d="100"/>
          <a:sy n="85" d="100"/>
        </p:scale>
        <p:origin x="690" y="38"/>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1B8B15-CD4D-490F-8E72-841BC2D724E7}" type="doc">
      <dgm:prSet loTypeId="urn:microsoft.com/office/officeart/2005/8/layout/radial1" loCatId="relationship" qsTypeId="urn:microsoft.com/office/officeart/2005/8/quickstyle/3d2" qsCatId="3D" csTypeId="urn:microsoft.com/office/officeart/2005/8/colors/accent1_2" csCatId="accent1" phldr="1"/>
      <dgm:spPr/>
      <dgm:t>
        <a:bodyPr/>
        <a:lstStyle/>
        <a:p>
          <a:endParaRPr lang="en-US"/>
        </a:p>
      </dgm:t>
    </dgm:pt>
    <dgm:pt modelId="{84EC6CE1-18B5-41F5-9905-5D516F8887B5}">
      <dgm:prSet phldrT="[Text]"/>
      <dgm:spPr/>
      <dgm:t>
        <a:bodyPr/>
        <a:lstStyle/>
        <a:p>
          <a:r>
            <a:rPr lang="en-US" dirty="0"/>
            <a:t>Patient</a:t>
          </a:r>
        </a:p>
      </dgm:t>
    </dgm:pt>
    <dgm:pt modelId="{542DB63A-78D4-4B66-B482-192FBCBB8C4F}" type="parTrans" cxnId="{7DF720D3-7F2B-47BE-93E0-1F8DD95594DF}">
      <dgm:prSet/>
      <dgm:spPr/>
      <dgm:t>
        <a:bodyPr/>
        <a:lstStyle/>
        <a:p>
          <a:endParaRPr lang="en-US"/>
        </a:p>
      </dgm:t>
    </dgm:pt>
    <dgm:pt modelId="{0D2FBCE6-3C70-4AB4-8E2B-8588AA23FA60}" type="sibTrans" cxnId="{7DF720D3-7F2B-47BE-93E0-1F8DD95594DF}">
      <dgm:prSet/>
      <dgm:spPr/>
      <dgm:t>
        <a:bodyPr/>
        <a:lstStyle/>
        <a:p>
          <a:endParaRPr lang="en-US"/>
        </a:p>
      </dgm:t>
    </dgm:pt>
    <dgm:pt modelId="{44FDB5ED-D2BA-479D-9B06-876E9153FC15}">
      <dgm:prSet phldrT="[Text]"/>
      <dgm:spPr/>
      <dgm:t>
        <a:bodyPr/>
        <a:lstStyle/>
        <a:p>
          <a:r>
            <a:rPr lang="en-US" dirty="0"/>
            <a:t>Medical </a:t>
          </a:r>
        </a:p>
      </dgm:t>
    </dgm:pt>
    <dgm:pt modelId="{0D5CD44E-B249-434F-903D-98EE1471A10F}" type="parTrans" cxnId="{CE65406D-FC5E-4279-A8DE-C44A92224C94}">
      <dgm:prSet/>
      <dgm:spPr/>
      <dgm:t>
        <a:bodyPr/>
        <a:lstStyle/>
        <a:p>
          <a:endParaRPr lang="en-US"/>
        </a:p>
      </dgm:t>
    </dgm:pt>
    <dgm:pt modelId="{771D24C3-0D30-45C6-A1AD-132B1ED1C8B3}" type="sibTrans" cxnId="{CE65406D-FC5E-4279-A8DE-C44A92224C94}">
      <dgm:prSet/>
      <dgm:spPr/>
      <dgm:t>
        <a:bodyPr/>
        <a:lstStyle/>
        <a:p>
          <a:endParaRPr lang="en-US"/>
        </a:p>
      </dgm:t>
    </dgm:pt>
    <dgm:pt modelId="{897350CB-D530-4211-B6C7-84F37F452F42}">
      <dgm:prSet phldrT="[Text]"/>
      <dgm:spPr/>
      <dgm:t>
        <a:bodyPr/>
        <a:lstStyle/>
        <a:p>
          <a:r>
            <a:rPr lang="en-US" dirty="0"/>
            <a:t>Behavioral</a:t>
          </a:r>
        </a:p>
      </dgm:t>
    </dgm:pt>
    <dgm:pt modelId="{17DEBA2E-3575-4CDA-BFC3-412D19E29AA6}" type="parTrans" cxnId="{C3509571-708E-4E0D-9F0F-8AE36DA6E340}">
      <dgm:prSet/>
      <dgm:spPr/>
      <dgm:t>
        <a:bodyPr/>
        <a:lstStyle/>
        <a:p>
          <a:endParaRPr lang="en-US"/>
        </a:p>
      </dgm:t>
    </dgm:pt>
    <dgm:pt modelId="{26C7DA61-E0C7-4650-BEB4-01E78041DC13}" type="sibTrans" cxnId="{C3509571-708E-4E0D-9F0F-8AE36DA6E340}">
      <dgm:prSet/>
      <dgm:spPr/>
      <dgm:t>
        <a:bodyPr/>
        <a:lstStyle/>
        <a:p>
          <a:endParaRPr lang="en-US"/>
        </a:p>
      </dgm:t>
    </dgm:pt>
    <dgm:pt modelId="{2CA92E07-7A59-4E9D-B453-463761D44E89}">
      <dgm:prSet phldrT="[Text]"/>
      <dgm:spPr/>
      <dgm:t>
        <a:bodyPr/>
        <a:lstStyle/>
        <a:p>
          <a:r>
            <a:rPr lang="en-US" dirty="0"/>
            <a:t>Specialty</a:t>
          </a:r>
        </a:p>
      </dgm:t>
    </dgm:pt>
    <dgm:pt modelId="{A63A2B9F-157A-40D2-9444-ADDADAACE549}" type="parTrans" cxnId="{112A611F-767A-4247-9155-02A5E1E18394}">
      <dgm:prSet/>
      <dgm:spPr/>
      <dgm:t>
        <a:bodyPr/>
        <a:lstStyle/>
        <a:p>
          <a:endParaRPr lang="en-US"/>
        </a:p>
      </dgm:t>
    </dgm:pt>
    <dgm:pt modelId="{3B690563-0F5F-4AE4-B81E-045086560E44}" type="sibTrans" cxnId="{112A611F-767A-4247-9155-02A5E1E18394}">
      <dgm:prSet/>
      <dgm:spPr/>
      <dgm:t>
        <a:bodyPr/>
        <a:lstStyle/>
        <a:p>
          <a:endParaRPr lang="en-US"/>
        </a:p>
      </dgm:t>
    </dgm:pt>
    <dgm:pt modelId="{80BCC375-D42E-482F-9BBA-331637501ABA}">
      <dgm:prSet phldrT="[Text]"/>
      <dgm:spPr/>
      <dgm:t>
        <a:bodyPr/>
        <a:lstStyle/>
        <a:p>
          <a:r>
            <a:rPr lang="en-US" dirty="0"/>
            <a:t>Social Work</a:t>
          </a:r>
        </a:p>
      </dgm:t>
    </dgm:pt>
    <dgm:pt modelId="{A1E699EB-C46C-49AC-A926-823B9D7B66CF}" type="parTrans" cxnId="{54449B0A-E3FD-4E6A-A193-4D915576553E}">
      <dgm:prSet/>
      <dgm:spPr/>
      <dgm:t>
        <a:bodyPr/>
        <a:lstStyle/>
        <a:p>
          <a:endParaRPr lang="en-US"/>
        </a:p>
      </dgm:t>
    </dgm:pt>
    <dgm:pt modelId="{BE570159-6E7D-452B-8074-9B464EF7DEAF}" type="sibTrans" cxnId="{54449B0A-E3FD-4E6A-A193-4D915576553E}">
      <dgm:prSet/>
      <dgm:spPr/>
      <dgm:t>
        <a:bodyPr/>
        <a:lstStyle/>
        <a:p>
          <a:endParaRPr lang="en-US"/>
        </a:p>
      </dgm:t>
    </dgm:pt>
    <dgm:pt modelId="{632B2D9A-F918-4BAE-B45C-8C13417A6D3A}">
      <dgm:prSet phldrT="[Text]"/>
      <dgm:spPr/>
      <dgm:t>
        <a:bodyPr/>
        <a:lstStyle/>
        <a:p>
          <a:r>
            <a:rPr lang="en-US" dirty="0"/>
            <a:t>Spiritual</a:t>
          </a:r>
        </a:p>
      </dgm:t>
    </dgm:pt>
    <dgm:pt modelId="{3F13D8CA-DED2-4911-8F22-EFFE553B804D}" type="parTrans" cxnId="{99A4E86E-85E6-41FA-926B-A10DDC0EEF51}">
      <dgm:prSet/>
      <dgm:spPr/>
      <dgm:t>
        <a:bodyPr/>
        <a:lstStyle/>
        <a:p>
          <a:endParaRPr lang="en-US"/>
        </a:p>
      </dgm:t>
    </dgm:pt>
    <dgm:pt modelId="{E2C29B4F-2457-43D2-9051-7D5DAC6DDF83}" type="sibTrans" cxnId="{99A4E86E-85E6-41FA-926B-A10DDC0EEF51}">
      <dgm:prSet/>
      <dgm:spPr/>
      <dgm:t>
        <a:bodyPr/>
        <a:lstStyle/>
        <a:p>
          <a:endParaRPr lang="en-US"/>
        </a:p>
      </dgm:t>
    </dgm:pt>
    <dgm:pt modelId="{2943899A-C92E-42E9-8F37-C89DB2F1ABB8}">
      <dgm:prSet phldrT="[Text]"/>
      <dgm:spPr/>
      <dgm:t>
        <a:bodyPr/>
        <a:lstStyle/>
        <a:p>
          <a:r>
            <a:rPr lang="en-US" dirty="0"/>
            <a:t>Pharmacy</a:t>
          </a:r>
        </a:p>
      </dgm:t>
    </dgm:pt>
    <dgm:pt modelId="{6224B627-9B29-4576-8710-E45036D232D0}" type="parTrans" cxnId="{31D2A966-5EFE-456F-9D0A-363F1DB792C1}">
      <dgm:prSet/>
      <dgm:spPr/>
      <dgm:t>
        <a:bodyPr/>
        <a:lstStyle/>
        <a:p>
          <a:endParaRPr lang="en-US"/>
        </a:p>
      </dgm:t>
    </dgm:pt>
    <dgm:pt modelId="{28D88176-4164-476A-A1D4-64A8B2E6B195}" type="sibTrans" cxnId="{31D2A966-5EFE-456F-9D0A-363F1DB792C1}">
      <dgm:prSet/>
      <dgm:spPr/>
      <dgm:t>
        <a:bodyPr/>
        <a:lstStyle/>
        <a:p>
          <a:endParaRPr lang="en-US"/>
        </a:p>
      </dgm:t>
    </dgm:pt>
    <dgm:pt modelId="{9790E924-3E62-4A2A-8631-D17C29AFB805}">
      <dgm:prSet phldrT="[Text]"/>
      <dgm:spPr/>
      <dgm:t>
        <a:bodyPr/>
        <a:lstStyle/>
        <a:p>
          <a:r>
            <a:rPr lang="en-US" dirty="0"/>
            <a:t>Technology</a:t>
          </a:r>
        </a:p>
      </dgm:t>
    </dgm:pt>
    <dgm:pt modelId="{74A81F87-A2C1-4850-93F9-AC838DFFE6F9}" type="parTrans" cxnId="{F1FC61B7-35FB-4897-B1D0-6FE778E70A2A}">
      <dgm:prSet/>
      <dgm:spPr/>
      <dgm:t>
        <a:bodyPr/>
        <a:lstStyle/>
        <a:p>
          <a:endParaRPr lang="en-US"/>
        </a:p>
      </dgm:t>
    </dgm:pt>
    <dgm:pt modelId="{CEF334AA-2006-4B6D-A72D-F107C48E6818}" type="sibTrans" cxnId="{F1FC61B7-35FB-4897-B1D0-6FE778E70A2A}">
      <dgm:prSet/>
      <dgm:spPr/>
      <dgm:t>
        <a:bodyPr/>
        <a:lstStyle/>
        <a:p>
          <a:endParaRPr lang="en-US"/>
        </a:p>
      </dgm:t>
    </dgm:pt>
    <dgm:pt modelId="{7B75588B-BEE4-4571-ACED-26D1A2BFC6E3}">
      <dgm:prSet phldrT="[Text]"/>
      <dgm:spPr/>
      <dgm:t>
        <a:bodyPr/>
        <a:lstStyle/>
        <a:p>
          <a:r>
            <a:rPr lang="en-US" dirty="0"/>
            <a:t>Staff</a:t>
          </a:r>
        </a:p>
      </dgm:t>
    </dgm:pt>
    <dgm:pt modelId="{BB6AEA0F-AFDF-4F72-822A-E1ABF263C811}" type="parTrans" cxnId="{2EB8EF5C-0FE6-4BDE-9558-39B6A4C3FA13}">
      <dgm:prSet/>
      <dgm:spPr/>
      <dgm:t>
        <a:bodyPr/>
        <a:lstStyle/>
        <a:p>
          <a:endParaRPr lang="en-US"/>
        </a:p>
      </dgm:t>
    </dgm:pt>
    <dgm:pt modelId="{3B77FE1D-59E5-4274-A419-20E2AFAD75C6}" type="sibTrans" cxnId="{2EB8EF5C-0FE6-4BDE-9558-39B6A4C3FA13}">
      <dgm:prSet/>
      <dgm:spPr/>
      <dgm:t>
        <a:bodyPr/>
        <a:lstStyle/>
        <a:p>
          <a:endParaRPr lang="en-US"/>
        </a:p>
      </dgm:t>
    </dgm:pt>
    <dgm:pt modelId="{ABFD7810-EDB4-4B84-BD8B-1FA37019547A}">
      <dgm:prSet phldrT="[Text]"/>
      <dgm:spPr/>
      <dgm:t>
        <a:bodyPr/>
        <a:lstStyle/>
        <a:p>
          <a:r>
            <a:rPr lang="en-US" dirty="0"/>
            <a:t>Community</a:t>
          </a:r>
        </a:p>
      </dgm:t>
    </dgm:pt>
    <dgm:pt modelId="{F3A89418-5801-4790-9646-B56A4DEA6855}" type="parTrans" cxnId="{0BFEBFCC-26A1-4A83-9D2A-2E972B076A53}">
      <dgm:prSet/>
      <dgm:spPr/>
      <dgm:t>
        <a:bodyPr/>
        <a:lstStyle/>
        <a:p>
          <a:endParaRPr lang="en-US"/>
        </a:p>
      </dgm:t>
    </dgm:pt>
    <dgm:pt modelId="{0CF9E2B8-9F83-49C4-A8F9-3DE62BDD6C5C}" type="sibTrans" cxnId="{0BFEBFCC-26A1-4A83-9D2A-2E972B076A53}">
      <dgm:prSet/>
      <dgm:spPr/>
      <dgm:t>
        <a:bodyPr/>
        <a:lstStyle/>
        <a:p>
          <a:endParaRPr lang="en-US"/>
        </a:p>
      </dgm:t>
    </dgm:pt>
    <dgm:pt modelId="{F23D6189-F97A-4C70-8F14-78EBC65AA8CC}" type="pres">
      <dgm:prSet presAssocID="{071B8B15-CD4D-490F-8E72-841BC2D724E7}" presName="cycle" presStyleCnt="0">
        <dgm:presLayoutVars>
          <dgm:chMax val="1"/>
          <dgm:dir/>
          <dgm:animLvl val="ctr"/>
          <dgm:resizeHandles val="exact"/>
        </dgm:presLayoutVars>
      </dgm:prSet>
      <dgm:spPr/>
    </dgm:pt>
    <dgm:pt modelId="{EC4BCA4D-F995-488D-B182-59DC7B9FCD5D}" type="pres">
      <dgm:prSet presAssocID="{84EC6CE1-18B5-41F5-9905-5D516F8887B5}" presName="centerShape" presStyleLbl="node0" presStyleIdx="0" presStyleCnt="1"/>
      <dgm:spPr/>
    </dgm:pt>
    <dgm:pt modelId="{25C95F17-4110-414A-A8CF-8E5C6B1316EA}" type="pres">
      <dgm:prSet presAssocID="{0D5CD44E-B249-434F-903D-98EE1471A10F}" presName="Name9" presStyleLbl="parChTrans1D2" presStyleIdx="0" presStyleCnt="9"/>
      <dgm:spPr/>
    </dgm:pt>
    <dgm:pt modelId="{F7429808-C9A1-489A-9700-C05A0E06B21E}" type="pres">
      <dgm:prSet presAssocID="{0D5CD44E-B249-434F-903D-98EE1471A10F}" presName="connTx" presStyleLbl="parChTrans1D2" presStyleIdx="0" presStyleCnt="9"/>
      <dgm:spPr/>
    </dgm:pt>
    <dgm:pt modelId="{CEA071DC-A158-4A3E-9D77-114661C8A5EF}" type="pres">
      <dgm:prSet presAssocID="{44FDB5ED-D2BA-479D-9B06-876E9153FC15}" presName="node" presStyleLbl="node1" presStyleIdx="0" presStyleCnt="9">
        <dgm:presLayoutVars>
          <dgm:bulletEnabled val="1"/>
        </dgm:presLayoutVars>
      </dgm:prSet>
      <dgm:spPr/>
    </dgm:pt>
    <dgm:pt modelId="{CD9F1E3F-75AD-4BF4-BBAE-28180D0EDCC2}" type="pres">
      <dgm:prSet presAssocID="{17DEBA2E-3575-4CDA-BFC3-412D19E29AA6}" presName="Name9" presStyleLbl="parChTrans1D2" presStyleIdx="1" presStyleCnt="9"/>
      <dgm:spPr/>
    </dgm:pt>
    <dgm:pt modelId="{76B8555F-3DCB-46C2-918D-09DAE191FA88}" type="pres">
      <dgm:prSet presAssocID="{17DEBA2E-3575-4CDA-BFC3-412D19E29AA6}" presName="connTx" presStyleLbl="parChTrans1D2" presStyleIdx="1" presStyleCnt="9"/>
      <dgm:spPr/>
    </dgm:pt>
    <dgm:pt modelId="{1608BF2A-2BD4-47D4-A004-1BF8B0A9BC99}" type="pres">
      <dgm:prSet presAssocID="{897350CB-D530-4211-B6C7-84F37F452F42}" presName="node" presStyleLbl="node1" presStyleIdx="1" presStyleCnt="9">
        <dgm:presLayoutVars>
          <dgm:bulletEnabled val="1"/>
        </dgm:presLayoutVars>
      </dgm:prSet>
      <dgm:spPr/>
    </dgm:pt>
    <dgm:pt modelId="{4DE48CD2-56AA-492E-958F-39585BAF678D}" type="pres">
      <dgm:prSet presAssocID="{A63A2B9F-157A-40D2-9444-ADDADAACE549}" presName="Name9" presStyleLbl="parChTrans1D2" presStyleIdx="2" presStyleCnt="9"/>
      <dgm:spPr/>
    </dgm:pt>
    <dgm:pt modelId="{99CCF0F8-C585-4B02-AD7B-7ADE3BCA579A}" type="pres">
      <dgm:prSet presAssocID="{A63A2B9F-157A-40D2-9444-ADDADAACE549}" presName="connTx" presStyleLbl="parChTrans1D2" presStyleIdx="2" presStyleCnt="9"/>
      <dgm:spPr/>
    </dgm:pt>
    <dgm:pt modelId="{B1498EB0-3C7A-4279-9196-A68C61EA4A4E}" type="pres">
      <dgm:prSet presAssocID="{2CA92E07-7A59-4E9D-B453-463761D44E89}" presName="node" presStyleLbl="node1" presStyleIdx="2" presStyleCnt="9">
        <dgm:presLayoutVars>
          <dgm:bulletEnabled val="1"/>
        </dgm:presLayoutVars>
      </dgm:prSet>
      <dgm:spPr/>
    </dgm:pt>
    <dgm:pt modelId="{B89D7EA6-5E92-43BC-BB62-4C528F3B5E39}" type="pres">
      <dgm:prSet presAssocID="{A1E699EB-C46C-49AC-A926-823B9D7B66CF}" presName="Name9" presStyleLbl="parChTrans1D2" presStyleIdx="3" presStyleCnt="9"/>
      <dgm:spPr/>
    </dgm:pt>
    <dgm:pt modelId="{2B55313E-C5E2-43F8-B9BE-14FABB249965}" type="pres">
      <dgm:prSet presAssocID="{A1E699EB-C46C-49AC-A926-823B9D7B66CF}" presName="connTx" presStyleLbl="parChTrans1D2" presStyleIdx="3" presStyleCnt="9"/>
      <dgm:spPr/>
    </dgm:pt>
    <dgm:pt modelId="{3BDBB2D9-D122-45B4-BE19-F887A4C093B3}" type="pres">
      <dgm:prSet presAssocID="{80BCC375-D42E-482F-9BBA-331637501ABA}" presName="node" presStyleLbl="node1" presStyleIdx="3" presStyleCnt="9">
        <dgm:presLayoutVars>
          <dgm:bulletEnabled val="1"/>
        </dgm:presLayoutVars>
      </dgm:prSet>
      <dgm:spPr/>
    </dgm:pt>
    <dgm:pt modelId="{4439D08F-5825-49EE-84E8-417F43B484F5}" type="pres">
      <dgm:prSet presAssocID="{6224B627-9B29-4576-8710-E45036D232D0}" presName="Name9" presStyleLbl="parChTrans1D2" presStyleIdx="4" presStyleCnt="9"/>
      <dgm:spPr/>
    </dgm:pt>
    <dgm:pt modelId="{30A93F2B-9448-46EC-B796-BBA84A53CBC4}" type="pres">
      <dgm:prSet presAssocID="{6224B627-9B29-4576-8710-E45036D232D0}" presName="connTx" presStyleLbl="parChTrans1D2" presStyleIdx="4" presStyleCnt="9"/>
      <dgm:spPr/>
    </dgm:pt>
    <dgm:pt modelId="{663FCA2D-DCF5-4ACE-8D8F-F190830FF0F4}" type="pres">
      <dgm:prSet presAssocID="{2943899A-C92E-42E9-8F37-C89DB2F1ABB8}" presName="node" presStyleLbl="node1" presStyleIdx="4" presStyleCnt="9">
        <dgm:presLayoutVars>
          <dgm:bulletEnabled val="1"/>
        </dgm:presLayoutVars>
      </dgm:prSet>
      <dgm:spPr/>
    </dgm:pt>
    <dgm:pt modelId="{BF31C92D-E92D-4BB8-9F07-90537A2B8362}" type="pres">
      <dgm:prSet presAssocID="{74A81F87-A2C1-4850-93F9-AC838DFFE6F9}" presName="Name9" presStyleLbl="parChTrans1D2" presStyleIdx="5" presStyleCnt="9"/>
      <dgm:spPr/>
    </dgm:pt>
    <dgm:pt modelId="{DEC05F88-64AB-40C9-847B-12D477572316}" type="pres">
      <dgm:prSet presAssocID="{74A81F87-A2C1-4850-93F9-AC838DFFE6F9}" presName="connTx" presStyleLbl="parChTrans1D2" presStyleIdx="5" presStyleCnt="9"/>
      <dgm:spPr/>
    </dgm:pt>
    <dgm:pt modelId="{A2461538-7A40-49E4-A7C0-3534AB33AE6F}" type="pres">
      <dgm:prSet presAssocID="{9790E924-3E62-4A2A-8631-D17C29AFB805}" presName="node" presStyleLbl="node1" presStyleIdx="5" presStyleCnt="9">
        <dgm:presLayoutVars>
          <dgm:bulletEnabled val="1"/>
        </dgm:presLayoutVars>
      </dgm:prSet>
      <dgm:spPr/>
    </dgm:pt>
    <dgm:pt modelId="{8260B723-21C5-47A8-870F-3EAE1F775784}" type="pres">
      <dgm:prSet presAssocID="{BB6AEA0F-AFDF-4F72-822A-E1ABF263C811}" presName="Name9" presStyleLbl="parChTrans1D2" presStyleIdx="6" presStyleCnt="9"/>
      <dgm:spPr/>
    </dgm:pt>
    <dgm:pt modelId="{92A794B3-E5FD-4760-B5CF-22685D2FCC4E}" type="pres">
      <dgm:prSet presAssocID="{BB6AEA0F-AFDF-4F72-822A-E1ABF263C811}" presName="connTx" presStyleLbl="parChTrans1D2" presStyleIdx="6" presStyleCnt="9"/>
      <dgm:spPr/>
    </dgm:pt>
    <dgm:pt modelId="{4AE0617A-4696-440A-BB24-166C50E1B9E0}" type="pres">
      <dgm:prSet presAssocID="{7B75588B-BEE4-4571-ACED-26D1A2BFC6E3}" presName="node" presStyleLbl="node1" presStyleIdx="6" presStyleCnt="9">
        <dgm:presLayoutVars>
          <dgm:bulletEnabled val="1"/>
        </dgm:presLayoutVars>
      </dgm:prSet>
      <dgm:spPr/>
    </dgm:pt>
    <dgm:pt modelId="{5FD22412-77E0-4C6C-9B82-E0A541C2A390}" type="pres">
      <dgm:prSet presAssocID="{F3A89418-5801-4790-9646-B56A4DEA6855}" presName="Name9" presStyleLbl="parChTrans1D2" presStyleIdx="7" presStyleCnt="9"/>
      <dgm:spPr/>
    </dgm:pt>
    <dgm:pt modelId="{65414381-D30C-4C13-8310-010D099D4E1F}" type="pres">
      <dgm:prSet presAssocID="{F3A89418-5801-4790-9646-B56A4DEA6855}" presName="connTx" presStyleLbl="parChTrans1D2" presStyleIdx="7" presStyleCnt="9"/>
      <dgm:spPr/>
    </dgm:pt>
    <dgm:pt modelId="{E50F4DF5-1D94-4423-A5E4-C1C8DD3A1AB1}" type="pres">
      <dgm:prSet presAssocID="{ABFD7810-EDB4-4B84-BD8B-1FA37019547A}" presName="node" presStyleLbl="node1" presStyleIdx="7" presStyleCnt="9">
        <dgm:presLayoutVars>
          <dgm:bulletEnabled val="1"/>
        </dgm:presLayoutVars>
      </dgm:prSet>
      <dgm:spPr/>
    </dgm:pt>
    <dgm:pt modelId="{72E31FE7-EF36-4E6D-ADF1-A9D838C8176E}" type="pres">
      <dgm:prSet presAssocID="{3F13D8CA-DED2-4911-8F22-EFFE553B804D}" presName="Name9" presStyleLbl="parChTrans1D2" presStyleIdx="8" presStyleCnt="9"/>
      <dgm:spPr/>
    </dgm:pt>
    <dgm:pt modelId="{6461BB0A-B571-4BA8-A510-677075350F3D}" type="pres">
      <dgm:prSet presAssocID="{3F13D8CA-DED2-4911-8F22-EFFE553B804D}" presName="connTx" presStyleLbl="parChTrans1D2" presStyleIdx="8" presStyleCnt="9"/>
      <dgm:spPr/>
    </dgm:pt>
    <dgm:pt modelId="{E639D5EB-B647-470C-B485-D849DF906FD0}" type="pres">
      <dgm:prSet presAssocID="{632B2D9A-F918-4BAE-B45C-8C13417A6D3A}" presName="node" presStyleLbl="node1" presStyleIdx="8" presStyleCnt="9">
        <dgm:presLayoutVars>
          <dgm:bulletEnabled val="1"/>
        </dgm:presLayoutVars>
      </dgm:prSet>
      <dgm:spPr/>
    </dgm:pt>
  </dgm:ptLst>
  <dgm:cxnLst>
    <dgm:cxn modelId="{EA291A04-7C47-4E93-9F59-11C8EAEE8A64}" type="presOf" srcId="{3F13D8CA-DED2-4911-8F22-EFFE553B804D}" destId="{72E31FE7-EF36-4E6D-ADF1-A9D838C8176E}" srcOrd="0" destOrd="0" presId="urn:microsoft.com/office/officeart/2005/8/layout/radial1"/>
    <dgm:cxn modelId="{DE402C08-82CE-4260-AE56-9B4956870E94}" type="presOf" srcId="{ABFD7810-EDB4-4B84-BD8B-1FA37019547A}" destId="{E50F4DF5-1D94-4423-A5E4-C1C8DD3A1AB1}" srcOrd="0" destOrd="0" presId="urn:microsoft.com/office/officeart/2005/8/layout/radial1"/>
    <dgm:cxn modelId="{54449B0A-E3FD-4E6A-A193-4D915576553E}" srcId="{84EC6CE1-18B5-41F5-9905-5D516F8887B5}" destId="{80BCC375-D42E-482F-9BBA-331637501ABA}" srcOrd="3" destOrd="0" parTransId="{A1E699EB-C46C-49AC-A926-823B9D7B66CF}" sibTransId="{BE570159-6E7D-452B-8074-9B464EF7DEAF}"/>
    <dgm:cxn modelId="{112A611F-767A-4247-9155-02A5E1E18394}" srcId="{84EC6CE1-18B5-41F5-9905-5D516F8887B5}" destId="{2CA92E07-7A59-4E9D-B453-463761D44E89}" srcOrd="2" destOrd="0" parTransId="{A63A2B9F-157A-40D2-9444-ADDADAACE549}" sibTransId="{3B690563-0F5F-4AE4-B81E-045086560E44}"/>
    <dgm:cxn modelId="{CB5DCE1F-ED74-4F9B-90AF-B951060A1936}" type="presOf" srcId="{44FDB5ED-D2BA-479D-9B06-876E9153FC15}" destId="{CEA071DC-A158-4A3E-9D77-114661C8A5EF}" srcOrd="0" destOrd="0" presId="urn:microsoft.com/office/officeart/2005/8/layout/radial1"/>
    <dgm:cxn modelId="{B0D8D02C-CC67-47A8-B382-BB3C55A553A5}" type="presOf" srcId="{9790E924-3E62-4A2A-8631-D17C29AFB805}" destId="{A2461538-7A40-49E4-A7C0-3534AB33AE6F}" srcOrd="0" destOrd="0" presId="urn:microsoft.com/office/officeart/2005/8/layout/radial1"/>
    <dgm:cxn modelId="{2EB8EF5C-0FE6-4BDE-9558-39B6A4C3FA13}" srcId="{84EC6CE1-18B5-41F5-9905-5D516F8887B5}" destId="{7B75588B-BEE4-4571-ACED-26D1A2BFC6E3}" srcOrd="6" destOrd="0" parTransId="{BB6AEA0F-AFDF-4F72-822A-E1ABF263C811}" sibTransId="{3B77FE1D-59E5-4274-A419-20E2AFAD75C6}"/>
    <dgm:cxn modelId="{9DD0D162-F5A5-4883-B4A3-345834E79C77}" type="presOf" srcId="{A1E699EB-C46C-49AC-A926-823B9D7B66CF}" destId="{B89D7EA6-5E92-43BC-BB62-4C528F3B5E39}" srcOrd="0" destOrd="0" presId="urn:microsoft.com/office/officeart/2005/8/layout/radial1"/>
    <dgm:cxn modelId="{5D3F4065-EC5D-480C-BB74-F4C4D039B4E4}" type="presOf" srcId="{632B2D9A-F918-4BAE-B45C-8C13417A6D3A}" destId="{E639D5EB-B647-470C-B485-D849DF906FD0}" srcOrd="0" destOrd="0" presId="urn:microsoft.com/office/officeart/2005/8/layout/radial1"/>
    <dgm:cxn modelId="{31D2A966-5EFE-456F-9D0A-363F1DB792C1}" srcId="{84EC6CE1-18B5-41F5-9905-5D516F8887B5}" destId="{2943899A-C92E-42E9-8F37-C89DB2F1ABB8}" srcOrd="4" destOrd="0" parTransId="{6224B627-9B29-4576-8710-E45036D232D0}" sibTransId="{28D88176-4164-476A-A1D4-64A8B2E6B195}"/>
    <dgm:cxn modelId="{7354E846-8202-408B-A1A8-AB2579BC2B60}" type="presOf" srcId="{80BCC375-D42E-482F-9BBA-331637501ABA}" destId="{3BDBB2D9-D122-45B4-BE19-F887A4C093B3}" srcOrd="0" destOrd="0" presId="urn:microsoft.com/office/officeart/2005/8/layout/radial1"/>
    <dgm:cxn modelId="{58801069-F025-4F58-ACD6-E8FB5C687010}" type="presOf" srcId="{0D5CD44E-B249-434F-903D-98EE1471A10F}" destId="{25C95F17-4110-414A-A8CF-8E5C6B1316EA}" srcOrd="0" destOrd="0" presId="urn:microsoft.com/office/officeart/2005/8/layout/radial1"/>
    <dgm:cxn modelId="{8F5E1349-EB90-4DE0-B8CC-C2958CA76D5F}" type="presOf" srcId="{74A81F87-A2C1-4850-93F9-AC838DFFE6F9}" destId="{DEC05F88-64AB-40C9-847B-12D477572316}" srcOrd="1" destOrd="0" presId="urn:microsoft.com/office/officeart/2005/8/layout/radial1"/>
    <dgm:cxn modelId="{ED845D4C-9556-4439-B401-9DE21BD8BEA7}" type="presOf" srcId="{0D5CD44E-B249-434F-903D-98EE1471A10F}" destId="{F7429808-C9A1-489A-9700-C05A0E06B21E}" srcOrd="1" destOrd="0" presId="urn:microsoft.com/office/officeart/2005/8/layout/radial1"/>
    <dgm:cxn modelId="{CE65406D-FC5E-4279-A8DE-C44A92224C94}" srcId="{84EC6CE1-18B5-41F5-9905-5D516F8887B5}" destId="{44FDB5ED-D2BA-479D-9B06-876E9153FC15}" srcOrd="0" destOrd="0" parTransId="{0D5CD44E-B249-434F-903D-98EE1471A10F}" sibTransId="{771D24C3-0D30-45C6-A1AD-132B1ED1C8B3}"/>
    <dgm:cxn modelId="{99A4E86E-85E6-41FA-926B-A10DDC0EEF51}" srcId="{84EC6CE1-18B5-41F5-9905-5D516F8887B5}" destId="{632B2D9A-F918-4BAE-B45C-8C13417A6D3A}" srcOrd="8" destOrd="0" parTransId="{3F13D8CA-DED2-4911-8F22-EFFE553B804D}" sibTransId="{E2C29B4F-2457-43D2-9051-7D5DAC6DDF83}"/>
    <dgm:cxn modelId="{C3509571-708E-4E0D-9F0F-8AE36DA6E340}" srcId="{84EC6CE1-18B5-41F5-9905-5D516F8887B5}" destId="{897350CB-D530-4211-B6C7-84F37F452F42}" srcOrd="1" destOrd="0" parTransId="{17DEBA2E-3575-4CDA-BFC3-412D19E29AA6}" sibTransId="{26C7DA61-E0C7-4650-BEB4-01E78041DC13}"/>
    <dgm:cxn modelId="{3845E052-FFD3-4A6D-8ECD-3A0758C0F000}" type="presOf" srcId="{A1E699EB-C46C-49AC-A926-823B9D7B66CF}" destId="{2B55313E-C5E2-43F8-B9BE-14FABB249965}" srcOrd="1" destOrd="0" presId="urn:microsoft.com/office/officeart/2005/8/layout/radial1"/>
    <dgm:cxn modelId="{8D365053-210D-458B-8791-5382AF1BBF75}" type="presOf" srcId="{6224B627-9B29-4576-8710-E45036D232D0}" destId="{4439D08F-5825-49EE-84E8-417F43B484F5}" srcOrd="0" destOrd="0" presId="urn:microsoft.com/office/officeart/2005/8/layout/radial1"/>
    <dgm:cxn modelId="{2F350974-65D1-42AB-9993-AF1920FABD6D}" type="presOf" srcId="{84EC6CE1-18B5-41F5-9905-5D516F8887B5}" destId="{EC4BCA4D-F995-488D-B182-59DC7B9FCD5D}" srcOrd="0" destOrd="0" presId="urn:microsoft.com/office/officeart/2005/8/layout/radial1"/>
    <dgm:cxn modelId="{B481B854-07C0-46EC-AFBC-E53A9BA6949F}" type="presOf" srcId="{2CA92E07-7A59-4E9D-B453-463761D44E89}" destId="{B1498EB0-3C7A-4279-9196-A68C61EA4A4E}" srcOrd="0" destOrd="0" presId="urn:microsoft.com/office/officeart/2005/8/layout/radial1"/>
    <dgm:cxn modelId="{936A8C75-13BC-4273-B375-CF023F7F0162}" type="presOf" srcId="{3F13D8CA-DED2-4911-8F22-EFFE553B804D}" destId="{6461BB0A-B571-4BA8-A510-677075350F3D}" srcOrd="1" destOrd="0" presId="urn:microsoft.com/office/officeart/2005/8/layout/radial1"/>
    <dgm:cxn modelId="{54E1AD76-66D4-448D-ABB9-600337504BCA}" type="presOf" srcId="{071B8B15-CD4D-490F-8E72-841BC2D724E7}" destId="{F23D6189-F97A-4C70-8F14-78EBC65AA8CC}" srcOrd="0" destOrd="0" presId="urn:microsoft.com/office/officeart/2005/8/layout/radial1"/>
    <dgm:cxn modelId="{23BC6080-A6B2-4163-93CD-73DB1D6BF1A9}" type="presOf" srcId="{17DEBA2E-3575-4CDA-BFC3-412D19E29AA6}" destId="{76B8555F-3DCB-46C2-918D-09DAE191FA88}" srcOrd="1" destOrd="0" presId="urn:microsoft.com/office/officeart/2005/8/layout/radial1"/>
    <dgm:cxn modelId="{E303D581-A497-4DF2-AA68-15DBE1873411}" type="presOf" srcId="{2943899A-C92E-42E9-8F37-C89DB2F1ABB8}" destId="{663FCA2D-DCF5-4ACE-8D8F-F190830FF0F4}" srcOrd="0" destOrd="0" presId="urn:microsoft.com/office/officeart/2005/8/layout/radial1"/>
    <dgm:cxn modelId="{83E5A283-972A-402B-AE8D-3E226F89EFA6}" type="presOf" srcId="{BB6AEA0F-AFDF-4F72-822A-E1ABF263C811}" destId="{92A794B3-E5FD-4760-B5CF-22685D2FCC4E}" srcOrd="1" destOrd="0" presId="urn:microsoft.com/office/officeart/2005/8/layout/radial1"/>
    <dgm:cxn modelId="{4F8E1896-85C0-4B22-A435-32BF5FB7C73C}" type="presOf" srcId="{F3A89418-5801-4790-9646-B56A4DEA6855}" destId="{5FD22412-77E0-4C6C-9B82-E0A541C2A390}" srcOrd="0" destOrd="0" presId="urn:microsoft.com/office/officeart/2005/8/layout/radial1"/>
    <dgm:cxn modelId="{E5141997-5A9F-493C-97A5-DE12E5E36D9A}" type="presOf" srcId="{6224B627-9B29-4576-8710-E45036D232D0}" destId="{30A93F2B-9448-46EC-B796-BBA84A53CBC4}" srcOrd="1" destOrd="0" presId="urn:microsoft.com/office/officeart/2005/8/layout/radial1"/>
    <dgm:cxn modelId="{B24F1FA6-7F96-4F76-8123-6E01DC0AF104}" type="presOf" srcId="{17DEBA2E-3575-4CDA-BFC3-412D19E29AA6}" destId="{CD9F1E3F-75AD-4BF4-BBAE-28180D0EDCC2}" srcOrd="0" destOrd="0" presId="urn:microsoft.com/office/officeart/2005/8/layout/radial1"/>
    <dgm:cxn modelId="{003B69A8-FA2D-4E4D-A83E-8BA69594812D}" type="presOf" srcId="{A63A2B9F-157A-40D2-9444-ADDADAACE549}" destId="{4DE48CD2-56AA-492E-958F-39585BAF678D}" srcOrd="0" destOrd="0" presId="urn:microsoft.com/office/officeart/2005/8/layout/radial1"/>
    <dgm:cxn modelId="{40A5B4A8-E345-47FA-BC0C-FAC755C65C1F}" type="presOf" srcId="{74A81F87-A2C1-4850-93F9-AC838DFFE6F9}" destId="{BF31C92D-E92D-4BB8-9F07-90537A2B8362}" srcOrd="0" destOrd="0" presId="urn:microsoft.com/office/officeart/2005/8/layout/radial1"/>
    <dgm:cxn modelId="{25587DAC-65FA-4C08-A90A-4F3EA45E6110}" type="presOf" srcId="{7B75588B-BEE4-4571-ACED-26D1A2BFC6E3}" destId="{4AE0617A-4696-440A-BB24-166C50E1B9E0}" srcOrd="0" destOrd="0" presId="urn:microsoft.com/office/officeart/2005/8/layout/radial1"/>
    <dgm:cxn modelId="{E6B93EAE-9182-455A-9225-B82E4A971D1E}" type="presOf" srcId="{897350CB-D530-4211-B6C7-84F37F452F42}" destId="{1608BF2A-2BD4-47D4-A004-1BF8B0A9BC99}" srcOrd="0" destOrd="0" presId="urn:microsoft.com/office/officeart/2005/8/layout/radial1"/>
    <dgm:cxn modelId="{880C03B5-7E70-4BE3-8413-60D4D2D8534A}" type="presOf" srcId="{A63A2B9F-157A-40D2-9444-ADDADAACE549}" destId="{99CCF0F8-C585-4B02-AD7B-7ADE3BCA579A}" srcOrd="1" destOrd="0" presId="urn:microsoft.com/office/officeart/2005/8/layout/radial1"/>
    <dgm:cxn modelId="{F1FC61B7-35FB-4897-B1D0-6FE778E70A2A}" srcId="{84EC6CE1-18B5-41F5-9905-5D516F8887B5}" destId="{9790E924-3E62-4A2A-8631-D17C29AFB805}" srcOrd="5" destOrd="0" parTransId="{74A81F87-A2C1-4850-93F9-AC838DFFE6F9}" sibTransId="{CEF334AA-2006-4B6D-A72D-F107C48E6818}"/>
    <dgm:cxn modelId="{589163C6-61CD-454D-938E-DABFB891E689}" type="presOf" srcId="{F3A89418-5801-4790-9646-B56A4DEA6855}" destId="{65414381-D30C-4C13-8310-010D099D4E1F}" srcOrd="1" destOrd="0" presId="urn:microsoft.com/office/officeart/2005/8/layout/radial1"/>
    <dgm:cxn modelId="{0BFEBFCC-26A1-4A83-9D2A-2E972B076A53}" srcId="{84EC6CE1-18B5-41F5-9905-5D516F8887B5}" destId="{ABFD7810-EDB4-4B84-BD8B-1FA37019547A}" srcOrd="7" destOrd="0" parTransId="{F3A89418-5801-4790-9646-B56A4DEA6855}" sibTransId="{0CF9E2B8-9F83-49C4-A8F9-3DE62BDD6C5C}"/>
    <dgm:cxn modelId="{7DF720D3-7F2B-47BE-93E0-1F8DD95594DF}" srcId="{071B8B15-CD4D-490F-8E72-841BC2D724E7}" destId="{84EC6CE1-18B5-41F5-9905-5D516F8887B5}" srcOrd="0" destOrd="0" parTransId="{542DB63A-78D4-4B66-B482-192FBCBB8C4F}" sibTransId="{0D2FBCE6-3C70-4AB4-8E2B-8588AA23FA60}"/>
    <dgm:cxn modelId="{DF31A6E3-6955-40F2-B714-C654A511A82D}" type="presOf" srcId="{BB6AEA0F-AFDF-4F72-822A-E1ABF263C811}" destId="{8260B723-21C5-47A8-870F-3EAE1F775784}" srcOrd="0" destOrd="0" presId="urn:microsoft.com/office/officeart/2005/8/layout/radial1"/>
    <dgm:cxn modelId="{E5982C18-1E9F-4E18-B653-B77066A6475E}" type="presParOf" srcId="{F23D6189-F97A-4C70-8F14-78EBC65AA8CC}" destId="{EC4BCA4D-F995-488D-B182-59DC7B9FCD5D}" srcOrd="0" destOrd="0" presId="urn:microsoft.com/office/officeart/2005/8/layout/radial1"/>
    <dgm:cxn modelId="{161D66E8-AF3E-461E-B2BF-C19AC9B09BA0}" type="presParOf" srcId="{F23D6189-F97A-4C70-8F14-78EBC65AA8CC}" destId="{25C95F17-4110-414A-A8CF-8E5C6B1316EA}" srcOrd="1" destOrd="0" presId="urn:microsoft.com/office/officeart/2005/8/layout/radial1"/>
    <dgm:cxn modelId="{1B13DA0F-5A5D-4335-828A-1EA1F9AAAD76}" type="presParOf" srcId="{25C95F17-4110-414A-A8CF-8E5C6B1316EA}" destId="{F7429808-C9A1-489A-9700-C05A0E06B21E}" srcOrd="0" destOrd="0" presId="urn:microsoft.com/office/officeart/2005/8/layout/radial1"/>
    <dgm:cxn modelId="{2953F56F-8E03-4DE6-B282-9A60C5C45927}" type="presParOf" srcId="{F23D6189-F97A-4C70-8F14-78EBC65AA8CC}" destId="{CEA071DC-A158-4A3E-9D77-114661C8A5EF}" srcOrd="2" destOrd="0" presId="urn:microsoft.com/office/officeart/2005/8/layout/radial1"/>
    <dgm:cxn modelId="{6A430026-19B8-41B6-9C61-DA04AC7EA334}" type="presParOf" srcId="{F23D6189-F97A-4C70-8F14-78EBC65AA8CC}" destId="{CD9F1E3F-75AD-4BF4-BBAE-28180D0EDCC2}" srcOrd="3" destOrd="0" presId="urn:microsoft.com/office/officeart/2005/8/layout/radial1"/>
    <dgm:cxn modelId="{4283045F-D4A1-4808-ABAD-CA8CEADCD356}" type="presParOf" srcId="{CD9F1E3F-75AD-4BF4-BBAE-28180D0EDCC2}" destId="{76B8555F-3DCB-46C2-918D-09DAE191FA88}" srcOrd="0" destOrd="0" presId="urn:microsoft.com/office/officeart/2005/8/layout/radial1"/>
    <dgm:cxn modelId="{25F75F72-2065-4F4B-BF93-2E6B8A1D54DC}" type="presParOf" srcId="{F23D6189-F97A-4C70-8F14-78EBC65AA8CC}" destId="{1608BF2A-2BD4-47D4-A004-1BF8B0A9BC99}" srcOrd="4" destOrd="0" presId="urn:microsoft.com/office/officeart/2005/8/layout/radial1"/>
    <dgm:cxn modelId="{EEAAF74A-9CDC-46CA-BA7B-B91BCBB79D2B}" type="presParOf" srcId="{F23D6189-F97A-4C70-8F14-78EBC65AA8CC}" destId="{4DE48CD2-56AA-492E-958F-39585BAF678D}" srcOrd="5" destOrd="0" presId="urn:microsoft.com/office/officeart/2005/8/layout/radial1"/>
    <dgm:cxn modelId="{9751FA3F-AD7E-4D61-9129-20A81FE0CE34}" type="presParOf" srcId="{4DE48CD2-56AA-492E-958F-39585BAF678D}" destId="{99CCF0F8-C585-4B02-AD7B-7ADE3BCA579A}" srcOrd="0" destOrd="0" presId="urn:microsoft.com/office/officeart/2005/8/layout/radial1"/>
    <dgm:cxn modelId="{4163E050-3906-4230-8E5F-EF48B19F5B3B}" type="presParOf" srcId="{F23D6189-F97A-4C70-8F14-78EBC65AA8CC}" destId="{B1498EB0-3C7A-4279-9196-A68C61EA4A4E}" srcOrd="6" destOrd="0" presId="urn:microsoft.com/office/officeart/2005/8/layout/radial1"/>
    <dgm:cxn modelId="{1D38E8D1-ADBC-481C-916A-23FF4955DADC}" type="presParOf" srcId="{F23D6189-F97A-4C70-8F14-78EBC65AA8CC}" destId="{B89D7EA6-5E92-43BC-BB62-4C528F3B5E39}" srcOrd="7" destOrd="0" presId="urn:microsoft.com/office/officeart/2005/8/layout/radial1"/>
    <dgm:cxn modelId="{86BAB970-F6A3-4300-9282-27897AA67B65}" type="presParOf" srcId="{B89D7EA6-5E92-43BC-BB62-4C528F3B5E39}" destId="{2B55313E-C5E2-43F8-B9BE-14FABB249965}" srcOrd="0" destOrd="0" presId="urn:microsoft.com/office/officeart/2005/8/layout/radial1"/>
    <dgm:cxn modelId="{1B2F3679-8F44-485A-95A6-245675529ADA}" type="presParOf" srcId="{F23D6189-F97A-4C70-8F14-78EBC65AA8CC}" destId="{3BDBB2D9-D122-45B4-BE19-F887A4C093B3}" srcOrd="8" destOrd="0" presId="urn:microsoft.com/office/officeart/2005/8/layout/radial1"/>
    <dgm:cxn modelId="{36077B31-C78A-441C-9F2A-2FAC35A3B914}" type="presParOf" srcId="{F23D6189-F97A-4C70-8F14-78EBC65AA8CC}" destId="{4439D08F-5825-49EE-84E8-417F43B484F5}" srcOrd="9" destOrd="0" presId="urn:microsoft.com/office/officeart/2005/8/layout/radial1"/>
    <dgm:cxn modelId="{93950A0E-68AB-4985-85FD-528CBF2D53FC}" type="presParOf" srcId="{4439D08F-5825-49EE-84E8-417F43B484F5}" destId="{30A93F2B-9448-46EC-B796-BBA84A53CBC4}" srcOrd="0" destOrd="0" presId="urn:microsoft.com/office/officeart/2005/8/layout/radial1"/>
    <dgm:cxn modelId="{8A3201D8-2E06-4A3D-9307-38850D2030D2}" type="presParOf" srcId="{F23D6189-F97A-4C70-8F14-78EBC65AA8CC}" destId="{663FCA2D-DCF5-4ACE-8D8F-F190830FF0F4}" srcOrd="10" destOrd="0" presId="urn:microsoft.com/office/officeart/2005/8/layout/radial1"/>
    <dgm:cxn modelId="{6EB45BF3-BF50-4749-B32B-FCBA07FF605E}" type="presParOf" srcId="{F23D6189-F97A-4C70-8F14-78EBC65AA8CC}" destId="{BF31C92D-E92D-4BB8-9F07-90537A2B8362}" srcOrd="11" destOrd="0" presId="urn:microsoft.com/office/officeart/2005/8/layout/radial1"/>
    <dgm:cxn modelId="{CABD9938-8F6B-4831-94D7-74139FD68360}" type="presParOf" srcId="{BF31C92D-E92D-4BB8-9F07-90537A2B8362}" destId="{DEC05F88-64AB-40C9-847B-12D477572316}" srcOrd="0" destOrd="0" presId="urn:microsoft.com/office/officeart/2005/8/layout/radial1"/>
    <dgm:cxn modelId="{F9C58B1F-2641-49C7-BC2A-8F898F23D1CF}" type="presParOf" srcId="{F23D6189-F97A-4C70-8F14-78EBC65AA8CC}" destId="{A2461538-7A40-49E4-A7C0-3534AB33AE6F}" srcOrd="12" destOrd="0" presId="urn:microsoft.com/office/officeart/2005/8/layout/radial1"/>
    <dgm:cxn modelId="{8F6EEA33-CC9C-419E-87FB-B1AC5894D87D}" type="presParOf" srcId="{F23D6189-F97A-4C70-8F14-78EBC65AA8CC}" destId="{8260B723-21C5-47A8-870F-3EAE1F775784}" srcOrd="13" destOrd="0" presId="urn:microsoft.com/office/officeart/2005/8/layout/radial1"/>
    <dgm:cxn modelId="{411DDC50-657A-4863-95C1-FCAE65A8995E}" type="presParOf" srcId="{8260B723-21C5-47A8-870F-3EAE1F775784}" destId="{92A794B3-E5FD-4760-B5CF-22685D2FCC4E}" srcOrd="0" destOrd="0" presId="urn:microsoft.com/office/officeart/2005/8/layout/radial1"/>
    <dgm:cxn modelId="{DF2744C1-EAB0-469F-91DA-692125F891A9}" type="presParOf" srcId="{F23D6189-F97A-4C70-8F14-78EBC65AA8CC}" destId="{4AE0617A-4696-440A-BB24-166C50E1B9E0}" srcOrd="14" destOrd="0" presId="urn:microsoft.com/office/officeart/2005/8/layout/radial1"/>
    <dgm:cxn modelId="{F27327B3-4740-4CD5-A608-9C44D7456AE8}" type="presParOf" srcId="{F23D6189-F97A-4C70-8F14-78EBC65AA8CC}" destId="{5FD22412-77E0-4C6C-9B82-E0A541C2A390}" srcOrd="15" destOrd="0" presId="urn:microsoft.com/office/officeart/2005/8/layout/radial1"/>
    <dgm:cxn modelId="{2E8B72A6-90F0-4E8A-9D27-9B0803E94B45}" type="presParOf" srcId="{5FD22412-77E0-4C6C-9B82-E0A541C2A390}" destId="{65414381-D30C-4C13-8310-010D099D4E1F}" srcOrd="0" destOrd="0" presId="urn:microsoft.com/office/officeart/2005/8/layout/radial1"/>
    <dgm:cxn modelId="{A447BA9B-2580-48EC-9257-2ECC8DE5DA28}" type="presParOf" srcId="{F23D6189-F97A-4C70-8F14-78EBC65AA8CC}" destId="{E50F4DF5-1D94-4423-A5E4-C1C8DD3A1AB1}" srcOrd="16" destOrd="0" presId="urn:microsoft.com/office/officeart/2005/8/layout/radial1"/>
    <dgm:cxn modelId="{58978EAC-F317-4E2F-889B-EC65E271E73A}" type="presParOf" srcId="{F23D6189-F97A-4C70-8F14-78EBC65AA8CC}" destId="{72E31FE7-EF36-4E6D-ADF1-A9D838C8176E}" srcOrd="17" destOrd="0" presId="urn:microsoft.com/office/officeart/2005/8/layout/radial1"/>
    <dgm:cxn modelId="{6BF07C80-62A2-473F-90A2-54D011BA8495}" type="presParOf" srcId="{72E31FE7-EF36-4E6D-ADF1-A9D838C8176E}" destId="{6461BB0A-B571-4BA8-A510-677075350F3D}" srcOrd="0" destOrd="0" presId="urn:microsoft.com/office/officeart/2005/8/layout/radial1"/>
    <dgm:cxn modelId="{F6C3325B-7D6C-4BD8-8625-BC9201CA6ABC}" type="presParOf" srcId="{F23D6189-F97A-4C70-8F14-78EBC65AA8CC}" destId="{E639D5EB-B647-470C-B485-D849DF906FD0}" srcOrd="1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4D4C85-A852-4383-93EC-B142AA16E7BF}"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49132073-C6F5-4B26-95FB-5AFEF62A3C56}">
      <dgm:prSet phldrT="[Text]"/>
      <dgm:spPr/>
      <dgm:t>
        <a:bodyPr/>
        <a:lstStyle/>
        <a:p>
          <a:r>
            <a:rPr lang="en-US" dirty="0"/>
            <a:t>Patient</a:t>
          </a:r>
        </a:p>
      </dgm:t>
    </dgm:pt>
    <dgm:pt modelId="{3ABD44DB-830F-4928-B437-1D141B3485ED}" type="parTrans" cxnId="{C165475D-BF93-42B8-9241-F52CAD7E2931}">
      <dgm:prSet/>
      <dgm:spPr/>
      <dgm:t>
        <a:bodyPr/>
        <a:lstStyle/>
        <a:p>
          <a:endParaRPr lang="en-US"/>
        </a:p>
      </dgm:t>
    </dgm:pt>
    <dgm:pt modelId="{7445502A-F05A-4D05-94F0-842C370E2D65}" type="sibTrans" cxnId="{C165475D-BF93-42B8-9241-F52CAD7E2931}">
      <dgm:prSet/>
      <dgm:spPr/>
      <dgm:t>
        <a:bodyPr/>
        <a:lstStyle/>
        <a:p>
          <a:endParaRPr lang="en-US"/>
        </a:p>
      </dgm:t>
    </dgm:pt>
    <dgm:pt modelId="{0D53BDAF-B83C-45AF-AB65-E9D26324587A}">
      <dgm:prSet phldrT="[Text]"/>
      <dgm:spPr/>
      <dgm:t>
        <a:bodyPr/>
        <a:lstStyle/>
        <a:p>
          <a:r>
            <a:rPr lang="en-US" dirty="0"/>
            <a:t>Community</a:t>
          </a:r>
        </a:p>
      </dgm:t>
    </dgm:pt>
    <dgm:pt modelId="{5365E198-A93B-43CF-87C8-56230D3DD699}" type="parTrans" cxnId="{E5F4E547-F886-472B-8252-516203096098}">
      <dgm:prSet/>
      <dgm:spPr/>
      <dgm:t>
        <a:bodyPr/>
        <a:lstStyle/>
        <a:p>
          <a:endParaRPr lang="en-US"/>
        </a:p>
      </dgm:t>
    </dgm:pt>
    <dgm:pt modelId="{0022AD29-6757-44A2-B62F-80EB408A3F67}" type="sibTrans" cxnId="{E5F4E547-F886-472B-8252-516203096098}">
      <dgm:prSet/>
      <dgm:spPr/>
      <dgm:t>
        <a:bodyPr/>
        <a:lstStyle/>
        <a:p>
          <a:endParaRPr lang="en-US"/>
        </a:p>
      </dgm:t>
    </dgm:pt>
    <dgm:pt modelId="{339DC109-93C7-4AA1-BA51-FCAC75372BB1}">
      <dgm:prSet phldrT="[Text]"/>
      <dgm:spPr/>
      <dgm:t>
        <a:bodyPr/>
        <a:lstStyle/>
        <a:p>
          <a:r>
            <a:rPr lang="en-US" dirty="0"/>
            <a:t>Medical </a:t>
          </a:r>
        </a:p>
      </dgm:t>
    </dgm:pt>
    <dgm:pt modelId="{841A3D84-AB71-4061-B6BC-551A003C6447}" type="parTrans" cxnId="{A49CD66F-050F-495E-ACF2-B83798FCF07D}">
      <dgm:prSet/>
      <dgm:spPr/>
      <dgm:t>
        <a:bodyPr/>
        <a:lstStyle/>
        <a:p>
          <a:endParaRPr lang="en-US"/>
        </a:p>
      </dgm:t>
    </dgm:pt>
    <dgm:pt modelId="{B9A8EAB3-FCAA-4FEC-B536-1230514E0F2B}" type="sibTrans" cxnId="{A49CD66F-050F-495E-ACF2-B83798FCF07D}">
      <dgm:prSet/>
      <dgm:spPr/>
      <dgm:t>
        <a:bodyPr/>
        <a:lstStyle/>
        <a:p>
          <a:endParaRPr lang="en-US"/>
        </a:p>
      </dgm:t>
    </dgm:pt>
    <dgm:pt modelId="{89AEB9B4-9F36-4691-94E5-98799CE94662}">
      <dgm:prSet phldrT="[Text]"/>
      <dgm:spPr/>
      <dgm:t>
        <a:bodyPr/>
        <a:lstStyle/>
        <a:p>
          <a:r>
            <a:rPr lang="en-US" dirty="0"/>
            <a:t>Specialty</a:t>
          </a:r>
        </a:p>
      </dgm:t>
    </dgm:pt>
    <dgm:pt modelId="{A614C97B-974C-497B-8971-E0B4B1C3C5CF}" type="parTrans" cxnId="{62FAA4F8-24D1-4096-A582-A563058F7D0B}">
      <dgm:prSet/>
      <dgm:spPr/>
      <dgm:t>
        <a:bodyPr/>
        <a:lstStyle/>
        <a:p>
          <a:endParaRPr lang="en-US"/>
        </a:p>
      </dgm:t>
    </dgm:pt>
    <dgm:pt modelId="{481C6210-78F8-44B2-9EA6-9EAC6E36C240}" type="sibTrans" cxnId="{62FAA4F8-24D1-4096-A582-A563058F7D0B}">
      <dgm:prSet/>
      <dgm:spPr/>
      <dgm:t>
        <a:bodyPr/>
        <a:lstStyle/>
        <a:p>
          <a:endParaRPr lang="en-US"/>
        </a:p>
      </dgm:t>
    </dgm:pt>
    <dgm:pt modelId="{2851D15B-B988-4C6B-A870-9CEA52F911BF}">
      <dgm:prSet phldrT="[Text]"/>
      <dgm:spPr/>
      <dgm:t>
        <a:bodyPr/>
        <a:lstStyle/>
        <a:p>
          <a:r>
            <a:rPr lang="en-US" dirty="0"/>
            <a:t>Pharmacy</a:t>
          </a:r>
        </a:p>
      </dgm:t>
    </dgm:pt>
    <dgm:pt modelId="{22469AF1-E562-4269-AAE4-10FAD59E154C}" type="parTrans" cxnId="{5824822A-6F18-4D22-8951-07DCE0D6896E}">
      <dgm:prSet/>
      <dgm:spPr/>
      <dgm:t>
        <a:bodyPr/>
        <a:lstStyle/>
        <a:p>
          <a:endParaRPr lang="en-US"/>
        </a:p>
      </dgm:t>
    </dgm:pt>
    <dgm:pt modelId="{219DDF64-3813-4F01-B4C9-FB02BAFF6A34}" type="sibTrans" cxnId="{5824822A-6F18-4D22-8951-07DCE0D6896E}">
      <dgm:prSet/>
      <dgm:spPr/>
      <dgm:t>
        <a:bodyPr/>
        <a:lstStyle/>
        <a:p>
          <a:endParaRPr lang="en-US"/>
        </a:p>
      </dgm:t>
    </dgm:pt>
    <dgm:pt modelId="{3C072449-7F84-42F1-8E7F-C75D3D08FDF5}" type="pres">
      <dgm:prSet presAssocID="{5A4D4C85-A852-4383-93EC-B142AA16E7BF}" presName="cycle" presStyleCnt="0">
        <dgm:presLayoutVars>
          <dgm:chMax val="1"/>
          <dgm:dir/>
          <dgm:animLvl val="ctr"/>
          <dgm:resizeHandles val="exact"/>
        </dgm:presLayoutVars>
      </dgm:prSet>
      <dgm:spPr/>
    </dgm:pt>
    <dgm:pt modelId="{0DAC7E36-9040-4928-8485-EB2F6F50E4E1}" type="pres">
      <dgm:prSet presAssocID="{49132073-C6F5-4B26-95FB-5AFEF62A3C56}" presName="centerShape" presStyleLbl="node0" presStyleIdx="0" presStyleCnt="1"/>
      <dgm:spPr/>
    </dgm:pt>
    <dgm:pt modelId="{C42888A4-11DA-4613-A158-75BEE10DF1E9}" type="pres">
      <dgm:prSet presAssocID="{5365E198-A93B-43CF-87C8-56230D3DD699}" presName="Name9" presStyleLbl="parChTrans1D2" presStyleIdx="0" presStyleCnt="4"/>
      <dgm:spPr/>
    </dgm:pt>
    <dgm:pt modelId="{9A8F7A56-4474-46E5-9EE6-D8D9D50C9F61}" type="pres">
      <dgm:prSet presAssocID="{5365E198-A93B-43CF-87C8-56230D3DD699}" presName="connTx" presStyleLbl="parChTrans1D2" presStyleIdx="0" presStyleCnt="4"/>
      <dgm:spPr/>
    </dgm:pt>
    <dgm:pt modelId="{F5849D21-F558-4178-8279-3CF560A9E89D}" type="pres">
      <dgm:prSet presAssocID="{0D53BDAF-B83C-45AF-AB65-E9D26324587A}" presName="node" presStyleLbl="node1" presStyleIdx="0" presStyleCnt="4">
        <dgm:presLayoutVars>
          <dgm:bulletEnabled val="1"/>
        </dgm:presLayoutVars>
      </dgm:prSet>
      <dgm:spPr/>
    </dgm:pt>
    <dgm:pt modelId="{2431B44B-1D38-4B3B-AEC2-37DD1DD2FE2E}" type="pres">
      <dgm:prSet presAssocID="{841A3D84-AB71-4061-B6BC-551A003C6447}" presName="Name9" presStyleLbl="parChTrans1D2" presStyleIdx="1" presStyleCnt="4"/>
      <dgm:spPr/>
    </dgm:pt>
    <dgm:pt modelId="{1CD39B02-2174-41A4-B1C6-AA7873A3C45E}" type="pres">
      <dgm:prSet presAssocID="{841A3D84-AB71-4061-B6BC-551A003C6447}" presName="connTx" presStyleLbl="parChTrans1D2" presStyleIdx="1" presStyleCnt="4"/>
      <dgm:spPr/>
    </dgm:pt>
    <dgm:pt modelId="{C856EB99-D808-40A2-9982-327B01B35B8C}" type="pres">
      <dgm:prSet presAssocID="{339DC109-93C7-4AA1-BA51-FCAC75372BB1}" presName="node" presStyleLbl="node1" presStyleIdx="1" presStyleCnt="4">
        <dgm:presLayoutVars>
          <dgm:bulletEnabled val="1"/>
        </dgm:presLayoutVars>
      </dgm:prSet>
      <dgm:spPr/>
    </dgm:pt>
    <dgm:pt modelId="{2FC39C3E-3BD8-488C-A3A5-5B8BD4BA52CE}" type="pres">
      <dgm:prSet presAssocID="{A614C97B-974C-497B-8971-E0B4B1C3C5CF}" presName="Name9" presStyleLbl="parChTrans1D2" presStyleIdx="2" presStyleCnt="4"/>
      <dgm:spPr/>
    </dgm:pt>
    <dgm:pt modelId="{E279B66E-872E-4640-806B-C7C7E55B2B51}" type="pres">
      <dgm:prSet presAssocID="{A614C97B-974C-497B-8971-E0B4B1C3C5CF}" presName="connTx" presStyleLbl="parChTrans1D2" presStyleIdx="2" presStyleCnt="4"/>
      <dgm:spPr/>
    </dgm:pt>
    <dgm:pt modelId="{36888CD9-DB50-460A-A1A7-C61C09A906D3}" type="pres">
      <dgm:prSet presAssocID="{89AEB9B4-9F36-4691-94E5-98799CE94662}" presName="node" presStyleLbl="node1" presStyleIdx="2" presStyleCnt="4">
        <dgm:presLayoutVars>
          <dgm:bulletEnabled val="1"/>
        </dgm:presLayoutVars>
      </dgm:prSet>
      <dgm:spPr/>
    </dgm:pt>
    <dgm:pt modelId="{0A1F5FF6-E5EF-4AB1-8FE5-9189B219654F}" type="pres">
      <dgm:prSet presAssocID="{22469AF1-E562-4269-AAE4-10FAD59E154C}" presName="Name9" presStyleLbl="parChTrans1D2" presStyleIdx="3" presStyleCnt="4"/>
      <dgm:spPr/>
    </dgm:pt>
    <dgm:pt modelId="{51680F1D-5FC7-46DE-A62B-271F76510432}" type="pres">
      <dgm:prSet presAssocID="{22469AF1-E562-4269-AAE4-10FAD59E154C}" presName="connTx" presStyleLbl="parChTrans1D2" presStyleIdx="3" presStyleCnt="4"/>
      <dgm:spPr/>
    </dgm:pt>
    <dgm:pt modelId="{59F31E2A-08D2-4C74-AC4C-9FFC283622A0}" type="pres">
      <dgm:prSet presAssocID="{2851D15B-B988-4C6B-A870-9CEA52F911BF}" presName="node" presStyleLbl="node1" presStyleIdx="3" presStyleCnt="4">
        <dgm:presLayoutVars>
          <dgm:bulletEnabled val="1"/>
        </dgm:presLayoutVars>
      </dgm:prSet>
      <dgm:spPr/>
    </dgm:pt>
  </dgm:ptLst>
  <dgm:cxnLst>
    <dgm:cxn modelId="{6C4EC912-B3E8-4B52-A57A-37B5E6F0FAA2}" type="presOf" srcId="{0D53BDAF-B83C-45AF-AB65-E9D26324587A}" destId="{F5849D21-F558-4178-8279-3CF560A9E89D}" srcOrd="0" destOrd="0" presId="urn:microsoft.com/office/officeart/2005/8/layout/radial1"/>
    <dgm:cxn modelId="{74797D1B-E7DA-4645-8269-A7F564F4DECB}" type="presOf" srcId="{22469AF1-E562-4269-AAE4-10FAD59E154C}" destId="{51680F1D-5FC7-46DE-A62B-271F76510432}" srcOrd="1" destOrd="0" presId="urn:microsoft.com/office/officeart/2005/8/layout/radial1"/>
    <dgm:cxn modelId="{5824822A-6F18-4D22-8951-07DCE0D6896E}" srcId="{49132073-C6F5-4B26-95FB-5AFEF62A3C56}" destId="{2851D15B-B988-4C6B-A870-9CEA52F911BF}" srcOrd="3" destOrd="0" parTransId="{22469AF1-E562-4269-AAE4-10FAD59E154C}" sibTransId="{219DDF64-3813-4F01-B4C9-FB02BAFF6A34}"/>
    <dgm:cxn modelId="{F3F77136-ECD1-4795-A23F-FFD934D50471}" type="presOf" srcId="{841A3D84-AB71-4061-B6BC-551A003C6447}" destId="{1CD39B02-2174-41A4-B1C6-AA7873A3C45E}" srcOrd="1" destOrd="0" presId="urn:microsoft.com/office/officeart/2005/8/layout/radial1"/>
    <dgm:cxn modelId="{C165475D-BF93-42B8-9241-F52CAD7E2931}" srcId="{5A4D4C85-A852-4383-93EC-B142AA16E7BF}" destId="{49132073-C6F5-4B26-95FB-5AFEF62A3C56}" srcOrd="0" destOrd="0" parTransId="{3ABD44DB-830F-4928-B437-1D141B3485ED}" sibTransId="{7445502A-F05A-4D05-94F0-842C370E2D65}"/>
    <dgm:cxn modelId="{5A777F5E-CED3-48D2-BE9C-F4229C638BA7}" type="presOf" srcId="{A614C97B-974C-497B-8971-E0B4B1C3C5CF}" destId="{2FC39C3E-3BD8-488C-A3A5-5B8BD4BA52CE}" srcOrd="0" destOrd="0" presId="urn:microsoft.com/office/officeart/2005/8/layout/radial1"/>
    <dgm:cxn modelId="{13CE7365-8154-4BA6-A928-1DC00B8B97CB}" type="presOf" srcId="{22469AF1-E562-4269-AAE4-10FAD59E154C}" destId="{0A1F5FF6-E5EF-4AB1-8FE5-9189B219654F}" srcOrd="0" destOrd="0" presId="urn:microsoft.com/office/officeart/2005/8/layout/radial1"/>
    <dgm:cxn modelId="{615DE265-7611-4DB1-8A48-35D46F52910A}" type="presOf" srcId="{5365E198-A93B-43CF-87C8-56230D3DD699}" destId="{9A8F7A56-4474-46E5-9EE6-D8D9D50C9F61}" srcOrd="1" destOrd="0" presId="urn:microsoft.com/office/officeart/2005/8/layout/radial1"/>
    <dgm:cxn modelId="{E5F4E547-F886-472B-8252-516203096098}" srcId="{49132073-C6F5-4B26-95FB-5AFEF62A3C56}" destId="{0D53BDAF-B83C-45AF-AB65-E9D26324587A}" srcOrd="0" destOrd="0" parTransId="{5365E198-A93B-43CF-87C8-56230D3DD699}" sibTransId="{0022AD29-6757-44A2-B62F-80EB408A3F67}"/>
    <dgm:cxn modelId="{A49CD66F-050F-495E-ACF2-B83798FCF07D}" srcId="{49132073-C6F5-4B26-95FB-5AFEF62A3C56}" destId="{339DC109-93C7-4AA1-BA51-FCAC75372BB1}" srcOrd="1" destOrd="0" parTransId="{841A3D84-AB71-4061-B6BC-551A003C6447}" sibTransId="{B9A8EAB3-FCAA-4FEC-B536-1230514E0F2B}"/>
    <dgm:cxn modelId="{7AD77275-6714-4FCE-B437-5D463810EF21}" type="presOf" srcId="{5A4D4C85-A852-4383-93EC-B142AA16E7BF}" destId="{3C072449-7F84-42F1-8E7F-C75D3D08FDF5}" srcOrd="0" destOrd="0" presId="urn:microsoft.com/office/officeart/2005/8/layout/radial1"/>
    <dgm:cxn modelId="{5E7EC482-3726-4393-9144-C51709A2CE6D}" type="presOf" srcId="{89AEB9B4-9F36-4691-94E5-98799CE94662}" destId="{36888CD9-DB50-460A-A1A7-C61C09A906D3}" srcOrd="0" destOrd="0" presId="urn:microsoft.com/office/officeart/2005/8/layout/radial1"/>
    <dgm:cxn modelId="{36A92990-79EA-43F1-9131-75DE552E4104}" type="presOf" srcId="{841A3D84-AB71-4061-B6BC-551A003C6447}" destId="{2431B44B-1D38-4B3B-AEC2-37DD1DD2FE2E}" srcOrd="0" destOrd="0" presId="urn:microsoft.com/office/officeart/2005/8/layout/radial1"/>
    <dgm:cxn modelId="{FA81DFB4-713B-4721-8A5B-E31D55CCB75F}" type="presOf" srcId="{A614C97B-974C-497B-8971-E0B4B1C3C5CF}" destId="{E279B66E-872E-4640-806B-C7C7E55B2B51}" srcOrd="1" destOrd="0" presId="urn:microsoft.com/office/officeart/2005/8/layout/radial1"/>
    <dgm:cxn modelId="{C1C601E7-ECC5-4411-B35D-65C96B5046BA}" type="presOf" srcId="{49132073-C6F5-4B26-95FB-5AFEF62A3C56}" destId="{0DAC7E36-9040-4928-8485-EB2F6F50E4E1}" srcOrd="0" destOrd="0" presId="urn:microsoft.com/office/officeart/2005/8/layout/radial1"/>
    <dgm:cxn modelId="{10A73DEC-4EDB-42E8-BCB8-96FB8D598296}" type="presOf" srcId="{339DC109-93C7-4AA1-BA51-FCAC75372BB1}" destId="{C856EB99-D808-40A2-9982-327B01B35B8C}" srcOrd="0" destOrd="0" presId="urn:microsoft.com/office/officeart/2005/8/layout/radial1"/>
    <dgm:cxn modelId="{1A9718EE-2E60-4CFB-ACA8-E413E64EB602}" type="presOf" srcId="{5365E198-A93B-43CF-87C8-56230D3DD699}" destId="{C42888A4-11DA-4613-A158-75BEE10DF1E9}" srcOrd="0" destOrd="0" presId="urn:microsoft.com/office/officeart/2005/8/layout/radial1"/>
    <dgm:cxn modelId="{62FAA4F8-24D1-4096-A582-A563058F7D0B}" srcId="{49132073-C6F5-4B26-95FB-5AFEF62A3C56}" destId="{89AEB9B4-9F36-4691-94E5-98799CE94662}" srcOrd="2" destOrd="0" parTransId="{A614C97B-974C-497B-8971-E0B4B1C3C5CF}" sibTransId="{481C6210-78F8-44B2-9EA6-9EAC6E36C240}"/>
    <dgm:cxn modelId="{41CEC6FA-A3FA-496E-964C-B7434590AF93}" type="presOf" srcId="{2851D15B-B988-4C6B-A870-9CEA52F911BF}" destId="{59F31E2A-08D2-4C74-AC4C-9FFC283622A0}" srcOrd="0" destOrd="0" presId="urn:microsoft.com/office/officeart/2005/8/layout/radial1"/>
    <dgm:cxn modelId="{67D60F92-345A-4AA3-8501-F5B8E68A33B3}" type="presParOf" srcId="{3C072449-7F84-42F1-8E7F-C75D3D08FDF5}" destId="{0DAC7E36-9040-4928-8485-EB2F6F50E4E1}" srcOrd="0" destOrd="0" presId="urn:microsoft.com/office/officeart/2005/8/layout/radial1"/>
    <dgm:cxn modelId="{10C74585-F28D-4198-8017-E87A234569BC}" type="presParOf" srcId="{3C072449-7F84-42F1-8E7F-C75D3D08FDF5}" destId="{C42888A4-11DA-4613-A158-75BEE10DF1E9}" srcOrd="1" destOrd="0" presId="urn:microsoft.com/office/officeart/2005/8/layout/radial1"/>
    <dgm:cxn modelId="{1DB871AD-4075-478E-A228-6C6EA67EED48}" type="presParOf" srcId="{C42888A4-11DA-4613-A158-75BEE10DF1E9}" destId="{9A8F7A56-4474-46E5-9EE6-D8D9D50C9F61}" srcOrd="0" destOrd="0" presId="urn:microsoft.com/office/officeart/2005/8/layout/radial1"/>
    <dgm:cxn modelId="{9C73284A-590A-46C1-B86C-80E90AA879D8}" type="presParOf" srcId="{3C072449-7F84-42F1-8E7F-C75D3D08FDF5}" destId="{F5849D21-F558-4178-8279-3CF560A9E89D}" srcOrd="2" destOrd="0" presId="urn:microsoft.com/office/officeart/2005/8/layout/radial1"/>
    <dgm:cxn modelId="{65F8EC4D-6231-49AD-A29A-1DD0B4999DF7}" type="presParOf" srcId="{3C072449-7F84-42F1-8E7F-C75D3D08FDF5}" destId="{2431B44B-1D38-4B3B-AEC2-37DD1DD2FE2E}" srcOrd="3" destOrd="0" presId="urn:microsoft.com/office/officeart/2005/8/layout/radial1"/>
    <dgm:cxn modelId="{1B0892FB-27B7-41D4-A6FD-F837356E1DD9}" type="presParOf" srcId="{2431B44B-1D38-4B3B-AEC2-37DD1DD2FE2E}" destId="{1CD39B02-2174-41A4-B1C6-AA7873A3C45E}" srcOrd="0" destOrd="0" presId="urn:microsoft.com/office/officeart/2005/8/layout/radial1"/>
    <dgm:cxn modelId="{60FBC260-2AE7-4F8F-9160-B81AEFEB3C0B}" type="presParOf" srcId="{3C072449-7F84-42F1-8E7F-C75D3D08FDF5}" destId="{C856EB99-D808-40A2-9982-327B01B35B8C}" srcOrd="4" destOrd="0" presId="urn:microsoft.com/office/officeart/2005/8/layout/radial1"/>
    <dgm:cxn modelId="{1A48E79C-0FC8-4DAE-91BF-EAB6F90806DB}" type="presParOf" srcId="{3C072449-7F84-42F1-8E7F-C75D3D08FDF5}" destId="{2FC39C3E-3BD8-488C-A3A5-5B8BD4BA52CE}" srcOrd="5" destOrd="0" presId="urn:microsoft.com/office/officeart/2005/8/layout/radial1"/>
    <dgm:cxn modelId="{6FA49596-0BBE-4DEF-ACB2-129C3CCC7CA9}" type="presParOf" srcId="{2FC39C3E-3BD8-488C-A3A5-5B8BD4BA52CE}" destId="{E279B66E-872E-4640-806B-C7C7E55B2B51}" srcOrd="0" destOrd="0" presId="urn:microsoft.com/office/officeart/2005/8/layout/radial1"/>
    <dgm:cxn modelId="{0C6ED229-6842-47CD-9995-73DB9028FAAE}" type="presParOf" srcId="{3C072449-7F84-42F1-8E7F-C75D3D08FDF5}" destId="{36888CD9-DB50-460A-A1A7-C61C09A906D3}" srcOrd="6" destOrd="0" presId="urn:microsoft.com/office/officeart/2005/8/layout/radial1"/>
    <dgm:cxn modelId="{22E9B5B7-5AAF-44EC-8450-9438BBAB7E28}" type="presParOf" srcId="{3C072449-7F84-42F1-8E7F-C75D3D08FDF5}" destId="{0A1F5FF6-E5EF-4AB1-8FE5-9189B219654F}" srcOrd="7" destOrd="0" presId="urn:microsoft.com/office/officeart/2005/8/layout/radial1"/>
    <dgm:cxn modelId="{776BB10F-DD7E-44F4-98EA-79B91FBBB13D}" type="presParOf" srcId="{0A1F5FF6-E5EF-4AB1-8FE5-9189B219654F}" destId="{51680F1D-5FC7-46DE-A62B-271F76510432}" srcOrd="0" destOrd="0" presId="urn:microsoft.com/office/officeart/2005/8/layout/radial1"/>
    <dgm:cxn modelId="{7B38D754-FDF3-4648-9EA9-45934C33046C}" type="presParOf" srcId="{3C072449-7F84-42F1-8E7F-C75D3D08FDF5}" destId="{59F31E2A-08D2-4C74-AC4C-9FFC283622A0}" srcOrd="8" destOrd="0" presId="urn:microsoft.com/office/officeart/2005/8/layout/radia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4BCA4D-F995-488D-B182-59DC7B9FCD5D}">
      <dsp:nvSpPr>
        <dsp:cNvPr id="0" name=""/>
        <dsp:cNvSpPr/>
      </dsp:nvSpPr>
      <dsp:spPr>
        <a:xfrm>
          <a:off x="1696318" y="2017278"/>
          <a:ext cx="904283" cy="90428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Patient</a:t>
          </a:r>
        </a:p>
      </dsp:txBody>
      <dsp:txXfrm>
        <a:off x="1828747" y="2149707"/>
        <a:ext cx="639425" cy="639425"/>
      </dsp:txXfrm>
    </dsp:sp>
    <dsp:sp modelId="{25C95F17-4110-414A-A8CF-8E5C6B1316EA}">
      <dsp:nvSpPr>
        <dsp:cNvPr id="0" name=""/>
        <dsp:cNvSpPr/>
      </dsp:nvSpPr>
      <dsp:spPr>
        <a:xfrm rot="16200000">
          <a:off x="1740727" y="1590605"/>
          <a:ext cx="815465" cy="37880"/>
        </a:xfrm>
        <a:custGeom>
          <a:avLst/>
          <a:gdLst/>
          <a:ahLst/>
          <a:cxnLst/>
          <a:rect l="0" t="0" r="0" b="0"/>
          <a:pathLst>
            <a:path>
              <a:moveTo>
                <a:pt x="0" y="18940"/>
              </a:moveTo>
              <a:lnTo>
                <a:pt x="815465" y="1894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28073" y="1589159"/>
        <a:ext cx="40773" cy="40773"/>
      </dsp:txXfrm>
    </dsp:sp>
    <dsp:sp modelId="{CEA071DC-A158-4A3E-9D77-114661C8A5EF}">
      <dsp:nvSpPr>
        <dsp:cNvPr id="0" name=""/>
        <dsp:cNvSpPr/>
      </dsp:nvSpPr>
      <dsp:spPr>
        <a:xfrm>
          <a:off x="1696318" y="297530"/>
          <a:ext cx="904283" cy="90428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Medical </a:t>
          </a:r>
        </a:p>
      </dsp:txBody>
      <dsp:txXfrm>
        <a:off x="1828747" y="429959"/>
        <a:ext cx="639425" cy="639425"/>
      </dsp:txXfrm>
    </dsp:sp>
    <dsp:sp modelId="{CD9F1E3F-75AD-4BF4-BBAE-28180D0EDCC2}">
      <dsp:nvSpPr>
        <dsp:cNvPr id="0" name=""/>
        <dsp:cNvSpPr/>
      </dsp:nvSpPr>
      <dsp:spPr>
        <a:xfrm rot="18600000">
          <a:off x="2293444" y="1791778"/>
          <a:ext cx="815465" cy="37880"/>
        </a:xfrm>
        <a:custGeom>
          <a:avLst/>
          <a:gdLst/>
          <a:ahLst/>
          <a:cxnLst/>
          <a:rect l="0" t="0" r="0" b="0"/>
          <a:pathLst>
            <a:path>
              <a:moveTo>
                <a:pt x="0" y="18940"/>
              </a:moveTo>
              <a:lnTo>
                <a:pt x="815465" y="1894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80790" y="1790332"/>
        <a:ext cx="40773" cy="40773"/>
      </dsp:txXfrm>
    </dsp:sp>
    <dsp:sp modelId="{1608BF2A-2BD4-47D4-A004-1BF8B0A9BC99}">
      <dsp:nvSpPr>
        <dsp:cNvPr id="0" name=""/>
        <dsp:cNvSpPr/>
      </dsp:nvSpPr>
      <dsp:spPr>
        <a:xfrm>
          <a:off x="2801751" y="699874"/>
          <a:ext cx="904283" cy="90428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Behavioral</a:t>
          </a:r>
        </a:p>
      </dsp:txBody>
      <dsp:txXfrm>
        <a:off x="2934180" y="832303"/>
        <a:ext cx="639425" cy="639425"/>
      </dsp:txXfrm>
    </dsp:sp>
    <dsp:sp modelId="{4DE48CD2-56AA-492E-958F-39585BAF678D}">
      <dsp:nvSpPr>
        <dsp:cNvPr id="0" name=""/>
        <dsp:cNvSpPr/>
      </dsp:nvSpPr>
      <dsp:spPr>
        <a:xfrm rot="21000000">
          <a:off x="2587538" y="2301164"/>
          <a:ext cx="815465" cy="37880"/>
        </a:xfrm>
        <a:custGeom>
          <a:avLst/>
          <a:gdLst/>
          <a:ahLst/>
          <a:cxnLst/>
          <a:rect l="0" t="0" r="0" b="0"/>
          <a:pathLst>
            <a:path>
              <a:moveTo>
                <a:pt x="0" y="18940"/>
              </a:moveTo>
              <a:lnTo>
                <a:pt x="815465" y="1894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74884" y="2299718"/>
        <a:ext cx="40773" cy="40773"/>
      </dsp:txXfrm>
    </dsp:sp>
    <dsp:sp modelId="{B1498EB0-3C7A-4279-9196-A68C61EA4A4E}">
      <dsp:nvSpPr>
        <dsp:cNvPr id="0" name=""/>
        <dsp:cNvSpPr/>
      </dsp:nvSpPr>
      <dsp:spPr>
        <a:xfrm>
          <a:off x="3389940" y="1718647"/>
          <a:ext cx="904283" cy="90428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Specialty</a:t>
          </a:r>
        </a:p>
      </dsp:txBody>
      <dsp:txXfrm>
        <a:off x="3522369" y="1851076"/>
        <a:ext cx="639425" cy="639425"/>
      </dsp:txXfrm>
    </dsp:sp>
    <dsp:sp modelId="{B89D7EA6-5E92-43BC-BB62-4C528F3B5E39}">
      <dsp:nvSpPr>
        <dsp:cNvPr id="0" name=""/>
        <dsp:cNvSpPr/>
      </dsp:nvSpPr>
      <dsp:spPr>
        <a:xfrm rot="1800000">
          <a:off x="2485401" y="2880417"/>
          <a:ext cx="815465" cy="37880"/>
        </a:xfrm>
        <a:custGeom>
          <a:avLst/>
          <a:gdLst/>
          <a:ahLst/>
          <a:cxnLst/>
          <a:rect l="0" t="0" r="0" b="0"/>
          <a:pathLst>
            <a:path>
              <a:moveTo>
                <a:pt x="0" y="18940"/>
              </a:moveTo>
              <a:lnTo>
                <a:pt x="815465" y="1894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72746" y="2878971"/>
        <a:ext cx="40773" cy="40773"/>
      </dsp:txXfrm>
    </dsp:sp>
    <dsp:sp modelId="{3BDBB2D9-D122-45B4-BE19-F887A4C093B3}">
      <dsp:nvSpPr>
        <dsp:cNvPr id="0" name=""/>
        <dsp:cNvSpPr/>
      </dsp:nvSpPr>
      <dsp:spPr>
        <a:xfrm>
          <a:off x="3185664" y="2877153"/>
          <a:ext cx="904283" cy="90428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Social Work</a:t>
          </a:r>
        </a:p>
      </dsp:txBody>
      <dsp:txXfrm>
        <a:off x="3318093" y="3009582"/>
        <a:ext cx="639425" cy="639425"/>
      </dsp:txXfrm>
    </dsp:sp>
    <dsp:sp modelId="{4439D08F-5825-49EE-84E8-417F43B484F5}">
      <dsp:nvSpPr>
        <dsp:cNvPr id="0" name=""/>
        <dsp:cNvSpPr/>
      </dsp:nvSpPr>
      <dsp:spPr>
        <a:xfrm rot="4200000">
          <a:off x="2034822" y="3258497"/>
          <a:ext cx="815465" cy="37880"/>
        </a:xfrm>
        <a:custGeom>
          <a:avLst/>
          <a:gdLst/>
          <a:ahLst/>
          <a:cxnLst/>
          <a:rect l="0" t="0" r="0" b="0"/>
          <a:pathLst>
            <a:path>
              <a:moveTo>
                <a:pt x="0" y="18940"/>
              </a:moveTo>
              <a:lnTo>
                <a:pt x="815465" y="1894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22168" y="3257051"/>
        <a:ext cx="40773" cy="40773"/>
      </dsp:txXfrm>
    </dsp:sp>
    <dsp:sp modelId="{663FCA2D-DCF5-4ACE-8D8F-F190830FF0F4}">
      <dsp:nvSpPr>
        <dsp:cNvPr id="0" name=""/>
        <dsp:cNvSpPr/>
      </dsp:nvSpPr>
      <dsp:spPr>
        <a:xfrm>
          <a:off x="2284507" y="3633314"/>
          <a:ext cx="904283" cy="90428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Pharmacy</a:t>
          </a:r>
        </a:p>
      </dsp:txBody>
      <dsp:txXfrm>
        <a:off x="2416936" y="3765743"/>
        <a:ext cx="639425" cy="639425"/>
      </dsp:txXfrm>
    </dsp:sp>
    <dsp:sp modelId="{BF31C92D-E92D-4BB8-9F07-90537A2B8362}">
      <dsp:nvSpPr>
        <dsp:cNvPr id="0" name=""/>
        <dsp:cNvSpPr/>
      </dsp:nvSpPr>
      <dsp:spPr>
        <a:xfrm rot="6600000">
          <a:off x="1446633" y="3258497"/>
          <a:ext cx="815465" cy="37880"/>
        </a:xfrm>
        <a:custGeom>
          <a:avLst/>
          <a:gdLst/>
          <a:ahLst/>
          <a:cxnLst/>
          <a:rect l="0" t="0" r="0" b="0"/>
          <a:pathLst>
            <a:path>
              <a:moveTo>
                <a:pt x="0" y="18940"/>
              </a:moveTo>
              <a:lnTo>
                <a:pt x="815465" y="1894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833979" y="3257051"/>
        <a:ext cx="40773" cy="40773"/>
      </dsp:txXfrm>
    </dsp:sp>
    <dsp:sp modelId="{A2461538-7A40-49E4-A7C0-3534AB33AE6F}">
      <dsp:nvSpPr>
        <dsp:cNvPr id="0" name=""/>
        <dsp:cNvSpPr/>
      </dsp:nvSpPr>
      <dsp:spPr>
        <a:xfrm>
          <a:off x="1108129" y="3633314"/>
          <a:ext cx="904283" cy="90428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Technology</a:t>
          </a:r>
        </a:p>
      </dsp:txBody>
      <dsp:txXfrm>
        <a:off x="1240558" y="3765743"/>
        <a:ext cx="639425" cy="639425"/>
      </dsp:txXfrm>
    </dsp:sp>
    <dsp:sp modelId="{8260B723-21C5-47A8-870F-3EAE1F775784}">
      <dsp:nvSpPr>
        <dsp:cNvPr id="0" name=""/>
        <dsp:cNvSpPr/>
      </dsp:nvSpPr>
      <dsp:spPr>
        <a:xfrm rot="9000000">
          <a:off x="996054" y="2880417"/>
          <a:ext cx="815465" cy="37880"/>
        </a:xfrm>
        <a:custGeom>
          <a:avLst/>
          <a:gdLst/>
          <a:ahLst/>
          <a:cxnLst/>
          <a:rect l="0" t="0" r="0" b="0"/>
          <a:pathLst>
            <a:path>
              <a:moveTo>
                <a:pt x="0" y="18940"/>
              </a:moveTo>
              <a:lnTo>
                <a:pt x="815465" y="1894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383400" y="2878971"/>
        <a:ext cx="40773" cy="40773"/>
      </dsp:txXfrm>
    </dsp:sp>
    <dsp:sp modelId="{4AE0617A-4696-440A-BB24-166C50E1B9E0}">
      <dsp:nvSpPr>
        <dsp:cNvPr id="0" name=""/>
        <dsp:cNvSpPr/>
      </dsp:nvSpPr>
      <dsp:spPr>
        <a:xfrm>
          <a:off x="206972" y="2877153"/>
          <a:ext cx="904283" cy="90428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Staff</a:t>
          </a:r>
        </a:p>
      </dsp:txBody>
      <dsp:txXfrm>
        <a:off x="339401" y="3009582"/>
        <a:ext cx="639425" cy="639425"/>
      </dsp:txXfrm>
    </dsp:sp>
    <dsp:sp modelId="{5FD22412-77E0-4C6C-9B82-E0A541C2A390}">
      <dsp:nvSpPr>
        <dsp:cNvPr id="0" name=""/>
        <dsp:cNvSpPr/>
      </dsp:nvSpPr>
      <dsp:spPr>
        <a:xfrm rot="11400000">
          <a:off x="893916" y="2301164"/>
          <a:ext cx="815465" cy="37880"/>
        </a:xfrm>
        <a:custGeom>
          <a:avLst/>
          <a:gdLst/>
          <a:ahLst/>
          <a:cxnLst/>
          <a:rect l="0" t="0" r="0" b="0"/>
          <a:pathLst>
            <a:path>
              <a:moveTo>
                <a:pt x="0" y="18940"/>
              </a:moveTo>
              <a:lnTo>
                <a:pt x="815465" y="1894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281262" y="2299718"/>
        <a:ext cx="40773" cy="40773"/>
      </dsp:txXfrm>
    </dsp:sp>
    <dsp:sp modelId="{E50F4DF5-1D94-4423-A5E4-C1C8DD3A1AB1}">
      <dsp:nvSpPr>
        <dsp:cNvPr id="0" name=""/>
        <dsp:cNvSpPr/>
      </dsp:nvSpPr>
      <dsp:spPr>
        <a:xfrm>
          <a:off x="2696" y="1718647"/>
          <a:ext cx="904283" cy="90428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Community</a:t>
          </a:r>
        </a:p>
      </dsp:txBody>
      <dsp:txXfrm>
        <a:off x="135125" y="1851076"/>
        <a:ext cx="639425" cy="639425"/>
      </dsp:txXfrm>
    </dsp:sp>
    <dsp:sp modelId="{72E31FE7-EF36-4E6D-ADF1-A9D838C8176E}">
      <dsp:nvSpPr>
        <dsp:cNvPr id="0" name=""/>
        <dsp:cNvSpPr/>
      </dsp:nvSpPr>
      <dsp:spPr>
        <a:xfrm rot="13800000">
          <a:off x="1188011" y="1791778"/>
          <a:ext cx="815465" cy="37880"/>
        </a:xfrm>
        <a:custGeom>
          <a:avLst/>
          <a:gdLst/>
          <a:ahLst/>
          <a:cxnLst/>
          <a:rect l="0" t="0" r="0" b="0"/>
          <a:pathLst>
            <a:path>
              <a:moveTo>
                <a:pt x="0" y="18940"/>
              </a:moveTo>
              <a:lnTo>
                <a:pt x="815465" y="1894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575357" y="1790332"/>
        <a:ext cx="40773" cy="40773"/>
      </dsp:txXfrm>
    </dsp:sp>
    <dsp:sp modelId="{E639D5EB-B647-470C-B485-D849DF906FD0}">
      <dsp:nvSpPr>
        <dsp:cNvPr id="0" name=""/>
        <dsp:cNvSpPr/>
      </dsp:nvSpPr>
      <dsp:spPr>
        <a:xfrm>
          <a:off x="590885" y="699874"/>
          <a:ext cx="904283" cy="90428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Spiritual</a:t>
          </a:r>
        </a:p>
      </dsp:txBody>
      <dsp:txXfrm>
        <a:off x="723314" y="832303"/>
        <a:ext cx="639425" cy="6394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C7E36-9040-4928-8485-EB2F6F50E4E1}">
      <dsp:nvSpPr>
        <dsp:cNvPr id="0" name=""/>
        <dsp:cNvSpPr/>
      </dsp:nvSpPr>
      <dsp:spPr>
        <a:xfrm>
          <a:off x="1317531" y="1750440"/>
          <a:ext cx="1011294" cy="10112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Patient</a:t>
          </a:r>
        </a:p>
      </dsp:txBody>
      <dsp:txXfrm>
        <a:off x="1465632" y="1898541"/>
        <a:ext cx="715092" cy="715092"/>
      </dsp:txXfrm>
    </dsp:sp>
    <dsp:sp modelId="{C42888A4-11DA-4613-A158-75BEE10DF1E9}">
      <dsp:nvSpPr>
        <dsp:cNvPr id="0" name=""/>
        <dsp:cNvSpPr/>
      </dsp:nvSpPr>
      <dsp:spPr>
        <a:xfrm rot="16200000">
          <a:off x="1670883" y="1573184"/>
          <a:ext cx="304589" cy="49921"/>
        </a:xfrm>
        <a:custGeom>
          <a:avLst/>
          <a:gdLst/>
          <a:ahLst/>
          <a:cxnLst/>
          <a:rect l="0" t="0" r="0" b="0"/>
          <a:pathLst>
            <a:path>
              <a:moveTo>
                <a:pt x="0" y="24960"/>
              </a:moveTo>
              <a:lnTo>
                <a:pt x="304589" y="249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15563" y="1590530"/>
        <a:ext cx="15229" cy="15229"/>
      </dsp:txXfrm>
    </dsp:sp>
    <dsp:sp modelId="{F5849D21-F558-4178-8279-3CF560A9E89D}">
      <dsp:nvSpPr>
        <dsp:cNvPr id="0" name=""/>
        <dsp:cNvSpPr/>
      </dsp:nvSpPr>
      <dsp:spPr>
        <a:xfrm>
          <a:off x="1317531" y="434556"/>
          <a:ext cx="1011294" cy="10112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Community</a:t>
          </a:r>
        </a:p>
      </dsp:txBody>
      <dsp:txXfrm>
        <a:off x="1465632" y="582657"/>
        <a:ext cx="715092" cy="715092"/>
      </dsp:txXfrm>
    </dsp:sp>
    <dsp:sp modelId="{2431B44B-1D38-4B3B-AEC2-37DD1DD2FE2E}">
      <dsp:nvSpPr>
        <dsp:cNvPr id="0" name=""/>
        <dsp:cNvSpPr/>
      </dsp:nvSpPr>
      <dsp:spPr>
        <a:xfrm>
          <a:off x="2328825" y="2231126"/>
          <a:ext cx="304589" cy="49921"/>
        </a:xfrm>
        <a:custGeom>
          <a:avLst/>
          <a:gdLst/>
          <a:ahLst/>
          <a:cxnLst/>
          <a:rect l="0" t="0" r="0" b="0"/>
          <a:pathLst>
            <a:path>
              <a:moveTo>
                <a:pt x="0" y="24960"/>
              </a:moveTo>
              <a:lnTo>
                <a:pt x="304589" y="249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3505" y="2248472"/>
        <a:ext cx="15229" cy="15229"/>
      </dsp:txXfrm>
    </dsp:sp>
    <dsp:sp modelId="{C856EB99-D808-40A2-9982-327B01B35B8C}">
      <dsp:nvSpPr>
        <dsp:cNvPr id="0" name=""/>
        <dsp:cNvSpPr/>
      </dsp:nvSpPr>
      <dsp:spPr>
        <a:xfrm>
          <a:off x="2633415" y="1750440"/>
          <a:ext cx="1011294" cy="10112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Medical </a:t>
          </a:r>
        </a:p>
      </dsp:txBody>
      <dsp:txXfrm>
        <a:off x="2781516" y="1898541"/>
        <a:ext cx="715092" cy="715092"/>
      </dsp:txXfrm>
    </dsp:sp>
    <dsp:sp modelId="{2FC39C3E-3BD8-488C-A3A5-5B8BD4BA52CE}">
      <dsp:nvSpPr>
        <dsp:cNvPr id="0" name=""/>
        <dsp:cNvSpPr/>
      </dsp:nvSpPr>
      <dsp:spPr>
        <a:xfrm rot="5400000">
          <a:off x="1670883" y="2889068"/>
          <a:ext cx="304589" cy="49921"/>
        </a:xfrm>
        <a:custGeom>
          <a:avLst/>
          <a:gdLst/>
          <a:ahLst/>
          <a:cxnLst/>
          <a:rect l="0" t="0" r="0" b="0"/>
          <a:pathLst>
            <a:path>
              <a:moveTo>
                <a:pt x="0" y="24960"/>
              </a:moveTo>
              <a:lnTo>
                <a:pt x="304589" y="249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15563" y="2906414"/>
        <a:ext cx="15229" cy="15229"/>
      </dsp:txXfrm>
    </dsp:sp>
    <dsp:sp modelId="{36888CD9-DB50-460A-A1A7-C61C09A906D3}">
      <dsp:nvSpPr>
        <dsp:cNvPr id="0" name=""/>
        <dsp:cNvSpPr/>
      </dsp:nvSpPr>
      <dsp:spPr>
        <a:xfrm>
          <a:off x="1317531" y="3066324"/>
          <a:ext cx="1011294" cy="10112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Specialty</a:t>
          </a:r>
        </a:p>
      </dsp:txBody>
      <dsp:txXfrm>
        <a:off x="1465632" y="3214425"/>
        <a:ext cx="715092" cy="715092"/>
      </dsp:txXfrm>
    </dsp:sp>
    <dsp:sp modelId="{0A1F5FF6-E5EF-4AB1-8FE5-9189B219654F}">
      <dsp:nvSpPr>
        <dsp:cNvPr id="0" name=""/>
        <dsp:cNvSpPr/>
      </dsp:nvSpPr>
      <dsp:spPr>
        <a:xfrm rot="10800000">
          <a:off x="1012941" y="2231126"/>
          <a:ext cx="304589" cy="49921"/>
        </a:xfrm>
        <a:custGeom>
          <a:avLst/>
          <a:gdLst/>
          <a:ahLst/>
          <a:cxnLst/>
          <a:rect l="0" t="0" r="0" b="0"/>
          <a:pathLst>
            <a:path>
              <a:moveTo>
                <a:pt x="0" y="24960"/>
              </a:moveTo>
              <a:lnTo>
                <a:pt x="304589" y="249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157621" y="2248472"/>
        <a:ext cx="15229" cy="15229"/>
      </dsp:txXfrm>
    </dsp:sp>
    <dsp:sp modelId="{59F31E2A-08D2-4C74-AC4C-9FFC283622A0}">
      <dsp:nvSpPr>
        <dsp:cNvPr id="0" name=""/>
        <dsp:cNvSpPr/>
      </dsp:nvSpPr>
      <dsp:spPr>
        <a:xfrm>
          <a:off x="1647" y="1750440"/>
          <a:ext cx="1011294" cy="10112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Pharmacy</a:t>
          </a:r>
        </a:p>
      </dsp:txBody>
      <dsp:txXfrm>
        <a:off x="149748" y="1898541"/>
        <a:ext cx="715092" cy="71509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6FF4986-911F-4E4B-AF68-D2FF3DE31D8D}" type="datetimeFigureOut">
              <a:rPr lang="en-US" smtClean="0"/>
              <a:t>7/19/2022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9E750B0-977F-0748-AE03-342E077B7229}"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Dark Blue">
    <p:spTree>
      <p:nvGrpSpPr>
        <p:cNvPr id="1" name=""/>
        <p:cNvGrpSpPr/>
        <p:nvPr/>
      </p:nvGrpSpPr>
      <p:grpSpPr>
        <a:xfrm>
          <a:off x="0" y="0"/>
          <a:ext cx="0" cy="0"/>
          <a:chOff x="0" y="0"/>
          <a:chExt cx="0" cy="0"/>
        </a:xfrm>
      </p:grpSpPr>
      <p:pic>
        <p:nvPicPr>
          <p:cNvPr id="7" name="Picture 6" descr="PPT_background_coverDarkBlu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ext Placeholder 13"/>
          <p:cNvSpPr>
            <a:spLocks noGrp="1"/>
          </p:cNvSpPr>
          <p:nvPr>
            <p:ph type="body" sz="quarter" idx="10" hasCustomPrompt="1"/>
          </p:nvPr>
        </p:nvSpPr>
        <p:spPr>
          <a:xfrm>
            <a:off x="495043" y="1391902"/>
            <a:ext cx="4005395" cy="443669"/>
          </a:xfrm>
        </p:spPr>
        <p:txBody>
          <a:bodyPr/>
          <a:lstStyle>
            <a:lvl1pPr marL="0" indent="0">
              <a:buNone/>
              <a:defRPr b="0" i="0" baseline="0">
                <a:solidFill>
                  <a:schemeClr val="bg1"/>
                </a:solidFill>
                <a:latin typeface="Calibri Light"/>
                <a:cs typeface="Calibri Ligh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32 pt. Calibri Light</a:t>
            </a:r>
          </a:p>
        </p:txBody>
      </p:sp>
      <p:sp>
        <p:nvSpPr>
          <p:cNvPr id="4" name="Text Placeholder 16"/>
          <p:cNvSpPr>
            <a:spLocks noGrp="1"/>
          </p:cNvSpPr>
          <p:nvPr>
            <p:ph type="body" sz="quarter" idx="11" hasCustomPrompt="1"/>
          </p:nvPr>
        </p:nvSpPr>
        <p:spPr>
          <a:xfrm>
            <a:off x="495043" y="1861668"/>
            <a:ext cx="4005395" cy="225425"/>
          </a:xfrm>
        </p:spPr>
        <p:txBody>
          <a:bodyPr>
            <a:noAutofit/>
          </a:bodyPr>
          <a:lstStyle>
            <a:lvl1pPr marL="0" indent="0">
              <a:buNone/>
              <a:defRPr lang="en-US" sz="1400" b="1" i="0" kern="1200" baseline="0" dirty="0" smtClean="0">
                <a:solidFill>
                  <a:schemeClr val="bg1"/>
                </a:solidFill>
                <a:latin typeface="Calibri"/>
                <a:ea typeface="+mn-ea"/>
                <a:cs typeface="Calibri"/>
              </a:defRPr>
            </a:lvl1pPr>
          </a:lstStyle>
          <a:p>
            <a:pPr lvl="0"/>
            <a:r>
              <a:rPr lang="en-US" dirty="0"/>
              <a:t>Sub-header 14 pt. bold Calibri Body</a:t>
            </a:r>
          </a:p>
        </p:txBody>
      </p:sp>
      <p:sp>
        <p:nvSpPr>
          <p:cNvPr id="5" name="Text Placeholder 16"/>
          <p:cNvSpPr>
            <a:spLocks noGrp="1"/>
          </p:cNvSpPr>
          <p:nvPr>
            <p:ph type="body" sz="quarter" idx="12" hasCustomPrompt="1"/>
          </p:nvPr>
        </p:nvSpPr>
        <p:spPr>
          <a:xfrm>
            <a:off x="495925" y="2126780"/>
            <a:ext cx="4004513" cy="225425"/>
          </a:xfrm>
        </p:spPr>
        <p:txBody>
          <a:bodyPr>
            <a:noAutofit/>
          </a:bodyPr>
          <a:lstStyle>
            <a:lvl1pPr marL="0" indent="0">
              <a:buNone/>
              <a:defRPr sz="1400" b="1" baseline="0">
                <a:solidFill>
                  <a:schemeClr val="bg1"/>
                </a:solidFill>
              </a:defRPr>
            </a:lvl1pPr>
          </a:lstStyle>
          <a:p>
            <a:pPr lvl="0"/>
            <a:r>
              <a:rPr lang="en-US" dirty="0"/>
              <a:t>MM/DD/YY</a:t>
            </a:r>
          </a:p>
        </p:txBody>
      </p:sp>
      <p:pic>
        <p:nvPicPr>
          <p:cNvPr id="8" name="Picture 7" descr="AH_Global_wht.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5926" y="515178"/>
            <a:ext cx="2374614" cy="537115"/>
          </a:xfrm>
          <a:prstGeom prst="rect">
            <a:avLst/>
          </a:prstGeom>
        </p:spPr>
      </p:pic>
      <p:sp>
        <p:nvSpPr>
          <p:cNvPr id="2" name="Rectangle 1"/>
          <p:cNvSpPr/>
          <p:nvPr/>
        </p:nvSpPr>
        <p:spPr>
          <a:xfrm>
            <a:off x="0" y="4866501"/>
            <a:ext cx="1737600" cy="276999"/>
          </a:xfrm>
          <a:prstGeom prst="rect">
            <a:avLst/>
          </a:prstGeom>
        </p:spPr>
        <p:txBody>
          <a:bodyPr wrap="none">
            <a:spAutoFit/>
          </a:bodyPr>
          <a:lstStyle/>
          <a:p>
            <a:r>
              <a:rPr lang="de-DE" sz="1200" dirty="0">
                <a:solidFill>
                  <a:schemeClr val="bg1"/>
                </a:solidFill>
              </a:rPr>
              <a:t>© Adventist Health</a:t>
            </a:r>
            <a:r>
              <a:rPr lang="de-DE" sz="1200" baseline="0" dirty="0">
                <a:solidFill>
                  <a:schemeClr val="bg1"/>
                </a:solidFill>
              </a:rPr>
              <a:t> 2017</a:t>
            </a:r>
            <a:endParaRPr lang="en-US" sz="1200" dirty="0">
              <a:solidFill>
                <a:schemeClr val="bg1"/>
              </a:solidFill>
            </a:endParaRPr>
          </a:p>
        </p:txBody>
      </p:sp>
    </p:spTree>
    <p:extLst>
      <p:ext uri="{BB962C8B-B14F-4D97-AF65-F5344CB8AC3E}">
        <p14:creationId xmlns:p14="http://schemas.microsoft.com/office/powerpoint/2010/main" val="3079159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Custom Content_Dark Blu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2400">
                <a:solidFill>
                  <a:srgbClr val="042850"/>
                </a:solidFill>
              </a:defRPr>
            </a:lvl1pPr>
          </a:lstStyle>
          <a:p>
            <a:pPr lvl="0"/>
            <a:r>
              <a:rPr lang="en-US" dirty="0"/>
              <a:t>Title 24pt. Calibri Light</a:t>
            </a:r>
          </a:p>
        </p:txBody>
      </p:sp>
      <p:sp>
        <p:nvSpPr>
          <p:cNvPr id="3" name="Slide Number Placeholder 2"/>
          <p:cNvSpPr>
            <a:spLocks noGrp="1"/>
          </p:cNvSpPr>
          <p:nvPr>
            <p:ph type="sldNum" sz="quarter" idx="10"/>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516110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abe of Contents Image 1">
    <p:spTree>
      <p:nvGrpSpPr>
        <p:cNvPr id="1" name=""/>
        <p:cNvGrpSpPr/>
        <p:nvPr/>
      </p:nvGrpSpPr>
      <p:grpSpPr>
        <a:xfrm>
          <a:off x="0" y="0"/>
          <a:ext cx="0" cy="0"/>
          <a:chOff x="0" y="0"/>
          <a:chExt cx="0" cy="0"/>
        </a:xfrm>
      </p:grpSpPr>
      <p:pic>
        <p:nvPicPr>
          <p:cNvPr id="8" name="Picture 7" descr="PPT_img_TableOfContent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3307556" cy="5143500"/>
          </a:xfrm>
          <a:prstGeom prst="rect">
            <a:avLst/>
          </a:prstGeom>
        </p:spPr>
      </p:pic>
      <p:sp>
        <p:nvSpPr>
          <p:cNvPr id="9" name="TextBox 8"/>
          <p:cNvSpPr txBox="1"/>
          <p:nvPr/>
        </p:nvSpPr>
        <p:spPr>
          <a:xfrm>
            <a:off x="4321610" y="1406255"/>
            <a:ext cx="2906646" cy="461665"/>
          </a:xfrm>
          <a:prstGeom prst="rect">
            <a:avLst/>
          </a:prstGeom>
          <a:noFill/>
        </p:spPr>
        <p:txBody>
          <a:bodyPr wrap="square" rtlCol="0">
            <a:spAutoFit/>
          </a:bodyPr>
          <a:lstStyle/>
          <a:p>
            <a:r>
              <a:rPr lang="en-US" sz="2400" b="0" i="0" kern="1000" spc="-100" dirty="0">
                <a:latin typeface="Calibri Light"/>
                <a:cs typeface="Calibri Light"/>
              </a:rPr>
              <a:t>Table of Contents</a:t>
            </a:r>
          </a:p>
        </p:txBody>
      </p:sp>
      <p:sp>
        <p:nvSpPr>
          <p:cNvPr id="5" name="Text Placeholder 11"/>
          <p:cNvSpPr>
            <a:spLocks noGrp="1"/>
          </p:cNvSpPr>
          <p:nvPr>
            <p:ph type="body" sz="quarter" idx="10" hasCustomPrompt="1"/>
          </p:nvPr>
        </p:nvSpPr>
        <p:spPr>
          <a:xfrm>
            <a:off x="4364695" y="1900902"/>
            <a:ext cx="3637664" cy="2752725"/>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b="1" i="0" baseline="0">
                <a:latin typeface="Calibri"/>
                <a:cs typeface="Calibri"/>
              </a:defRPr>
            </a:lvl1pPr>
          </a:lstStyle>
          <a:p>
            <a:pPr lvl="0"/>
            <a:r>
              <a:rPr lang="en-US" dirty="0"/>
              <a:t>p#   </a:t>
            </a:r>
            <a:r>
              <a:rPr lang="en-US" b="1" i="0" dirty="0">
                <a:latin typeface="Calibri"/>
                <a:cs typeface="Calibri"/>
              </a:rPr>
              <a:t>Heading 1 Calibri Bold 12 pt.</a:t>
            </a:r>
          </a:p>
          <a:p>
            <a:pPr lvl="0"/>
            <a:r>
              <a:rPr lang="en-US" b="0" i="0" dirty="0">
                <a:latin typeface="Calibri"/>
                <a:cs typeface="Calibri"/>
              </a:rPr>
              <a:t>p#  </a:t>
            </a:r>
            <a:r>
              <a:rPr lang="en-US" sz="1200" b="0" i="0" dirty="0">
                <a:latin typeface="Calibri"/>
                <a:cs typeface="Calibri"/>
              </a:rPr>
              <a:t>Sub-topic Calibri Bold 12pt.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b="0" i="0" dirty="0">
                <a:latin typeface="Calibri"/>
                <a:cs typeface="Calibri"/>
              </a:rPr>
              <a:t>p#  </a:t>
            </a:r>
            <a:r>
              <a:rPr lang="en-US" sz="1200" b="0" i="0" dirty="0">
                <a:latin typeface="Calibri"/>
                <a:cs typeface="Calibri"/>
              </a:rPr>
              <a:t>Sub-topic Calibri Bold 12pt.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b="0" i="0" dirty="0">
                <a:latin typeface="Calibri"/>
                <a:cs typeface="Calibri"/>
              </a:rPr>
              <a:t>p#  </a:t>
            </a:r>
            <a:r>
              <a:rPr lang="en-US" sz="1200" b="0" i="0" dirty="0">
                <a:latin typeface="Calibri"/>
                <a:cs typeface="Calibri"/>
              </a:rPr>
              <a:t>Sub-topic Calibri Bold 12pt.</a:t>
            </a:r>
          </a:p>
          <a:p>
            <a:pPr lvl="0"/>
            <a:endParaRPr lang="en-US" sz="1200" b="0" i="0" dirty="0">
              <a:latin typeface="Calibri"/>
              <a:cs typeface="Calibri"/>
            </a:endParaRPr>
          </a:p>
          <a:p>
            <a:pPr lvl="0"/>
            <a:r>
              <a:rPr lang="en-US" dirty="0"/>
              <a:t>p#   </a:t>
            </a:r>
            <a:r>
              <a:rPr lang="en-US" b="1" i="0" dirty="0">
                <a:latin typeface="Calibri"/>
                <a:cs typeface="Calibri"/>
              </a:rPr>
              <a:t>Heading 2 Calibri Bold 12 pt.</a:t>
            </a:r>
          </a:p>
          <a:p>
            <a:pPr lvl="0"/>
            <a:r>
              <a:rPr lang="en-US" b="0" i="0" dirty="0">
                <a:latin typeface="Calibri"/>
                <a:cs typeface="Calibri"/>
              </a:rPr>
              <a:t>p#  </a:t>
            </a:r>
            <a:r>
              <a:rPr lang="en-US" sz="1200" b="0" i="0" dirty="0">
                <a:latin typeface="Calibri"/>
                <a:cs typeface="Calibri"/>
              </a:rPr>
              <a:t>Sub-topic Calibri Bold 12pt.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b="0" i="0" dirty="0">
                <a:latin typeface="Calibri"/>
                <a:cs typeface="Calibri"/>
              </a:rPr>
              <a:t>p#  </a:t>
            </a:r>
            <a:r>
              <a:rPr lang="en-US" sz="1200" b="0" i="0" dirty="0">
                <a:latin typeface="Calibri"/>
                <a:cs typeface="Calibri"/>
              </a:rPr>
              <a:t>Sub-topic Calibri Bold 12pt.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b="0" i="0" dirty="0">
                <a:latin typeface="Calibri"/>
                <a:cs typeface="Calibri"/>
              </a:rPr>
              <a:t>p#  </a:t>
            </a:r>
            <a:r>
              <a:rPr lang="en-US" sz="1200" b="0" i="0" dirty="0">
                <a:latin typeface="Calibri"/>
                <a:cs typeface="Calibri"/>
              </a:rPr>
              <a:t>Sub-topic Calibri Bold 12pt.</a:t>
            </a:r>
          </a:p>
          <a:p>
            <a:pPr lvl="0"/>
            <a:endParaRPr lang="en-US" sz="1200" b="0" i="0" dirty="0">
              <a:latin typeface="Calibri"/>
              <a:cs typeface="Calibri"/>
            </a:endParaRPr>
          </a:p>
          <a:p>
            <a:pPr lvl="0"/>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dirty="0"/>
          </a:p>
        </p:txBody>
      </p:sp>
      <p:pic>
        <p:nvPicPr>
          <p:cNvPr id="7" name="Picture 6" descr="PPT_img_TableOfContent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307556" cy="5143500"/>
          </a:xfrm>
          <a:prstGeom prst="rect">
            <a:avLst/>
          </a:prstGeom>
        </p:spPr>
      </p:pic>
      <p:sp>
        <p:nvSpPr>
          <p:cNvPr id="10" name="TextBox 9"/>
          <p:cNvSpPr txBox="1"/>
          <p:nvPr userDrawn="1"/>
        </p:nvSpPr>
        <p:spPr>
          <a:xfrm>
            <a:off x="4321610" y="1406255"/>
            <a:ext cx="2906646" cy="461665"/>
          </a:xfrm>
          <a:prstGeom prst="rect">
            <a:avLst/>
          </a:prstGeom>
          <a:noFill/>
        </p:spPr>
        <p:txBody>
          <a:bodyPr wrap="square" rtlCol="0">
            <a:spAutoFit/>
          </a:bodyPr>
          <a:lstStyle/>
          <a:p>
            <a:r>
              <a:rPr lang="en-US" sz="2400" b="0" i="0" kern="1000" spc="-100" dirty="0">
                <a:latin typeface="Calibri Light"/>
                <a:cs typeface="Calibri Light"/>
              </a:rPr>
              <a:t>Table of Contents</a:t>
            </a:r>
          </a:p>
        </p:txBody>
      </p:sp>
    </p:spTree>
    <p:extLst>
      <p:ext uri="{BB962C8B-B14F-4D97-AF65-F5344CB8AC3E}">
        <p14:creationId xmlns:p14="http://schemas.microsoft.com/office/powerpoint/2010/main" val="324901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able of Contents_Custom Image">
    <p:spTree>
      <p:nvGrpSpPr>
        <p:cNvPr id="1" name=""/>
        <p:cNvGrpSpPr/>
        <p:nvPr/>
      </p:nvGrpSpPr>
      <p:grpSpPr>
        <a:xfrm>
          <a:off x="0" y="0"/>
          <a:ext cx="0" cy="0"/>
          <a:chOff x="0" y="0"/>
          <a:chExt cx="0" cy="0"/>
        </a:xfrm>
      </p:grpSpPr>
      <p:sp>
        <p:nvSpPr>
          <p:cNvPr id="11" name="Picture Placeholder 10"/>
          <p:cNvSpPr>
            <a:spLocks noGrp="1"/>
          </p:cNvSpPr>
          <p:nvPr>
            <p:ph type="pic" sz="quarter" idx="11" hasCustomPrompt="1"/>
          </p:nvPr>
        </p:nvSpPr>
        <p:spPr>
          <a:xfrm>
            <a:off x="0" y="0"/>
            <a:ext cx="3306763" cy="5143500"/>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atin typeface="+mn-lt"/>
              </a:defRPr>
            </a:lvl1pPr>
          </a:lstStyle>
          <a:p>
            <a:r>
              <a:rPr lang="en-US" dirty="0"/>
              <a:t>Please click to add image. Please ensure your image follows brand standards.</a:t>
            </a:r>
          </a:p>
        </p:txBody>
      </p:sp>
      <p:sp>
        <p:nvSpPr>
          <p:cNvPr id="8" name="TextBox 7"/>
          <p:cNvSpPr txBox="1"/>
          <p:nvPr/>
        </p:nvSpPr>
        <p:spPr>
          <a:xfrm>
            <a:off x="4321610" y="1406255"/>
            <a:ext cx="2906646" cy="461665"/>
          </a:xfrm>
          <a:prstGeom prst="rect">
            <a:avLst/>
          </a:prstGeom>
          <a:noFill/>
        </p:spPr>
        <p:txBody>
          <a:bodyPr wrap="square" rtlCol="0">
            <a:spAutoFit/>
          </a:bodyPr>
          <a:lstStyle/>
          <a:p>
            <a:r>
              <a:rPr lang="en-US" sz="2400" b="0" i="0" kern="1000" spc="-100" dirty="0">
                <a:latin typeface="Calibri Light"/>
                <a:cs typeface="Calibri Light"/>
              </a:rPr>
              <a:t>Table of Contents</a:t>
            </a:r>
          </a:p>
        </p:txBody>
      </p:sp>
      <p:sp>
        <p:nvSpPr>
          <p:cNvPr id="5" name="Text Placeholder 11"/>
          <p:cNvSpPr>
            <a:spLocks noGrp="1"/>
          </p:cNvSpPr>
          <p:nvPr>
            <p:ph type="body" sz="quarter" idx="10" hasCustomPrompt="1"/>
          </p:nvPr>
        </p:nvSpPr>
        <p:spPr>
          <a:xfrm>
            <a:off x="4364695" y="1900902"/>
            <a:ext cx="3637664" cy="2752725"/>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b="1" i="0" baseline="0">
                <a:latin typeface="Calibri"/>
                <a:cs typeface="Calibri"/>
              </a:defRPr>
            </a:lvl1pPr>
          </a:lstStyle>
          <a:p>
            <a:pPr lvl="0"/>
            <a:r>
              <a:rPr lang="en-US" dirty="0"/>
              <a:t>p#   </a:t>
            </a:r>
            <a:r>
              <a:rPr lang="en-US" b="1" i="0" dirty="0">
                <a:latin typeface="Calibri"/>
                <a:cs typeface="Calibri"/>
              </a:rPr>
              <a:t>Heading 1 Calibri Bold 12 pt.</a:t>
            </a:r>
          </a:p>
          <a:p>
            <a:pPr lvl="0"/>
            <a:r>
              <a:rPr lang="en-US" b="0" i="0" dirty="0">
                <a:latin typeface="Calibri"/>
                <a:cs typeface="Calibri"/>
              </a:rPr>
              <a:t>p#  </a:t>
            </a:r>
            <a:r>
              <a:rPr lang="en-US" sz="1200" b="0" i="0" dirty="0">
                <a:latin typeface="Calibri"/>
                <a:cs typeface="Calibri"/>
              </a:rPr>
              <a:t>Sub-topic Calibri Bold 12pt.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b="0" i="0" dirty="0">
                <a:latin typeface="Calibri"/>
                <a:cs typeface="Calibri"/>
              </a:rPr>
              <a:t>p#  </a:t>
            </a:r>
            <a:r>
              <a:rPr lang="en-US" sz="1200" b="0" i="0" dirty="0">
                <a:latin typeface="Calibri"/>
                <a:cs typeface="Calibri"/>
              </a:rPr>
              <a:t>Sub-topic Calibri Bold 12pt.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b="0" i="0" dirty="0">
                <a:latin typeface="Calibri"/>
                <a:cs typeface="Calibri"/>
              </a:rPr>
              <a:t>p#  </a:t>
            </a:r>
            <a:r>
              <a:rPr lang="en-US" sz="1200" b="0" i="0" dirty="0">
                <a:latin typeface="Calibri"/>
                <a:cs typeface="Calibri"/>
              </a:rPr>
              <a:t>Sub-topic Calibri Bold 12pt.</a:t>
            </a:r>
          </a:p>
          <a:p>
            <a:pPr lvl="0"/>
            <a:endParaRPr lang="en-US" sz="1200" b="0" i="0" dirty="0">
              <a:latin typeface="Calibri"/>
              <a:cs typeface="Calibri"/>
            </a:endParaRPr>
          </a:p>
          <a:p>
            <a:pPr lvl="0"/>
            <a:r>
              <a:rPr lang="en-US" dirty="0"/>
              <a:t>p#   </a:t>
            </a:r>
            <a:r>
              <a:rPr lang="en-US" b="1" i="0" dirty="0">
                <a:latin typeface="Calibri"/>
                <a:cs typeface="Calibri"/>
              </a:rPr>
              <a:t>Heading 2 Calibri Bold 12 pt.</a:t>
            </a:r>
          </a:p>
          <a:p>
            <a:pPr lvl="0"/>
            <a:r>
              <a:rPr lang="en-US" b="0" i="0" dirty="0">
                <a:latin typeface="Calibri"/>
                <a:cs typeface="Calibri"/>
              </a:rPr>
              <a:t>p#  </a:t>
            </a:r>
            <a:r>
              <a:rPr lang="en-US" sz="1200" b="0" i="0" dirty="0">
                <a:latin typeface="Calibri"/>
                <a:cs typeface="Calibri"/>
              </a:rPr>
              <a:t>Sub-topic Calibri Bold 12pt.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b="0" i="0" dirty="0">
                <a:latin typeface="Calibri"/>
                <a:cs typeface="Calibri"/>
              </a:rPr>
              <a:t>p#  </a:t>
            </a:r>
            <a:r>
              <a:rPr lang="en-US" sz="1200" b="0" i="0" dirty="0">
                <a:latin typeface="Calibri"/>
                <a:cs typeface="Calibri"/>
              </a:rPr>
              <a:t>Sub-topic Calibri Bold 12pt.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b="0" i="0" dirty="0">
                <a:latin typeface="Calibri"/>
                <a:cs typeface="Calibri"/>
              </a:rPr>
              <a:t>p#  </a:t>
            </a:r>
            <a:r>
              <a:rPr lang="en-US" sz="1200" b="0" i="0" dirty="0">
                <a:latin typeface="Calibri"/>
                <a:cs typeface="Calibri"/>
              </a:rPr>
              <a:t>Sub-topic Calibri Bold 12pt.</a:t>
            </a:r>
          </a:p>
          <a:p>
            <a:pPr lvl="0"/>
            <a:endParaRPr lang="en-US" sz="1200" b="0" i="0" dirty="0">
              <a:latin typeface="Calibri"/>
              <a:cs typeface="Calibri"/>
            </a:endParaRPr>
          </a:p>
          <a:p>
            <a:pPr lvl="0"/>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dirty="0"/>
          </a:p>
        </p:txBody>
      </p:sp>
      <p:sp>
        <p:nvSpPr>
          <p:cNvPr id="7" name="TextBox 6"/>
          <p:cNvSpPr txBox="1"/>
          <p:nvPr userDrawn="1"/>
        </p:nvSpPr>
        <p:spPr>
          <a:xfrm>
            <a:off x="4321610" y="1406255"/>
            <a:ext cx="2906646" cy="461665"/>
          </a:xfrm>
          <a:prstGeom prst="rect">
            <a:avLst/>
          </a:prstGeom>
          <a:noFill/>
        </p:spPr>
        <p:txBody>
          <a:bodyPr wrap="square" rtlCol="0">
            <a:spAutoFit/>
          </a:bodyPr>
          <a:lstStyle/>
          <a:p>
            <a:r>
              <a:rPr lang="en-US" sz="2400" b="0" i="0" kern="1000" spc="-100" dirty="0">
                <a:latin typeface="Calibri Light"/>
                <a:cs typeface="Calibri Light"/>
              </a:rPr>
              <a:t>Table of Contents</a:t>
            </a:r>
          </a:p>
        </p:txBody>
      </p:sp>
    </p:spTree>
    <p:extLst>
      <p:ext uri="{BB962C8B-B14F-4D97-AF65-F5344CB8AC3E}">
        <p14:creationId xmlns:p14="http://schemas.microsoft.com/office/powerpoint/2010/main" val="1544894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able of Contents_Dark Blue">
    <p:spTree>
      <p:nvGrpSpPr>
        <p:cNvPr id="1" name=""/>
        <p:cNvGrpSpPr/>
        <p:nvPr/>
      </p:nvGrpSpPr>
      <p:grpSpPr>
        <a:xfrm>
          <a:off x="0" y="0"/>
          <a:ext cx="0" cy="0"/>
          <a:chOff x="0" y="0"/>
          <a:chExt cx="0" cy="0"/>
        </a:xfrm>
      </p:grpSpPr>
      <p:pic>
        <p:nvPicPr>
          <p:cNvPr id="2" name="Picture 1" descr="PPT_img_slideDarkBlu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8582"/>
            <a:ext cx="3306761" cy="5143501"/>
          </a:xfrm>
          <a:prstGeom prst="rect">
            <a:avLst/>
          </a:prstGeom>
        </p:spPr>
      </p:pic>
      <p:sp>
        <p:nvSpPr>
          <p:cNvPr id="8" name="TextBox 7"/>
          <p:cNvSpPr txBox="1"/>
          <p:nvPr/>
        </p:nvSpPr>
        <p:spPr>
          <a:xfrm>
            <a:off x="4321610" y="1406255"/>
            <a:ext cx="2906646" cy="461665"/>
          </a:xfrm>
          <a:prstGeom prst="rect">
            <a:avLst/>
          </a:prstGeom>
          <a:noFill/>
        </p:spPr>
        <p:txBody>
          <a:bodyPr wrap="square" rtlCol="0">
            <a:spAutoFit/>
          </a:bodyPr>
          <a:lstStyle/>
          <a:p>
            <a:r>
              <a:rPr lang="en-US" sz="2400" b="0" i="0" kern="1000" spc="-100" dirty="0">
                <a:latin typeface="Calibri Light"/>
                <a:cs typeface="Calibri Light"/>
              </a:rPr>
              <a:t>Table of Contents</a:t>
            </a:r>
          </a:p>
        </p:txBody>
      </p:sp>
      <p:sp>
        <p:nvSpPr>
          <p:cNvPr id="5" name="Text Placeholder 11"/>
          <p:cNvSpPr>
            <a:spLocks noGrp="1"/>
          </p:cNvSpPr>
          <p:nvPr>
            <p:ph type="body" sz="quarter" idx="10" hasCustomPrompt="1"/>
          </p:nvPr>
        </p:nvSpPr>
        <p:spPr>
          <a:xfrm>
            <a:off x="4364695" y="1900902"/>
            <a:ext cx="3637664" cy="2752725"/>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b="1" i="0" baseline="0">
                <a:latin typeface="Calibri"/>
                <a:cs typeface="Calibri"/>
              </a:defRPr>
            </a:lvl1pPr>
          </a:lstStyle>
          <a:p>
            <a:pPr lvl="0"/>
            <a:r>
              <a:rPr lang="en-US" dirty="0"/>
              <a:t>p#   </a:t>
            </a:r>
            <a:r>
              <a:rPr lang="en-US" b="1" i="0" dirty="0">
                <a:latin typeface="Calibri"/>
                <a:cs typeface="Calibri"/>
              </a:rPr>
              <a:t>Heading 1 Calibri Bold 12 pt.</a:t>
            </a:r>
          </a:p>
          <a:p>
            <a:pPr lvl="0"/>
            <a:r>
              <a:rPr lang="en-US" b="0" i="0" dirty="0">
                <a:latin typeface="Calibri"/>
                <a:cs typeface="Calibri"/>
              </a:rPr>
              <a:t>p#  </a:t>
            </a:r>
            <a:r>
              <a:rPr lang="en-US" sz="1200" b="0" i="0" dirty="0">
                <a:latin typeface="Calibri"/>
                <a:cs typeface="Calibri"/>
              </a:rPr>
              <a:t>Sub-topic Calibri Bold 12pt.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b="0" i="0" dirty="0">
                <a:latin typeface="Calibri"/>
                <a:cs typeface="Calibri"/>
              </a:rPr>
              <a:t>p#  </a:t>
            </a:r>
            <a:r>
              <a:rPr lang="en-US" sz="1200" b="0" i="0" dirty="0">
                <a:latin typeface="Calibri"/>
                <a:cs typeface="Calibri"/>
              </a:rPr>
              <a:t>Sub-topic Calibri Bold 12pt.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b="0" i="0" dirty="0">
                <a:latin typeface="Calibri"/>
                <a:cs typeface="Calibri"/>
              </a:rPr>
              <a:t>p#  </a:t>
            </a:r>
            <a:r>
              <a:rPr lang="en-US" sz="1200" b="0" i="0" dirty="0">
                <a:latin typeface="Calibri"/>
                <a:cs typeface="Calibri"/>
              </a:rPr>
              <a:t>Sub-topic Calibri Bold 12pt.</a:t>
            </a:r>
          </a:p>
          <a:p>
            <a:pPr lvl="0"/>
            <a:endParaRPr lang="en-US" sz="1200" b="0" i="0" dirty="0">
              <a:latin typeface="Calibri"/>
              <a:cs typeface="Calibri"/>
            </a:endParaRPr>
          </a:p>
          <a:p>
            <a:pPr lvl="0"/>
            <a:r>
              <a:rPr lang="en-US" dirty="0"/>
              <a:t>p#   </a:t>
            </a:r>
            <a:r>
              <a:rPr lang="en-US" b="1" i="0" dirty="0">
                <a:latin typeface="Calibri"/>
                <a:cs typeface="Calibri"/>
              </a:rPr>
              <a:t>Heading 2 Calibri Bold 12 pt.</a:t>
            </a:r>
          </a:p>
          <a:p>
            <a:pPr lvl="0"/>
            <a:r>
              <a:rPr lang="en-US" b="0" i="0" dirty="0">
                <a:latin typeface="Calibri"/>
                <a:cs typeface="Calibri"/>
              </a:rPr>
              <a:t>p#  </a:t>
            </a:r>
            <a:r>
              <a:rPr lang="en-US" sz="1200" b="0" i="0" dirty="0">
                <a:latin typeface="Calibri"/>
                <a:cs typeface="Calibri"/>
              </a:rPr>
              <a:t>Sub-topic Calibri Bold 12pt.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b="0" i="0" dirty="0">
                <a:latin typeface="Calibri"/>
                <a:cs typeface="Calibri"/>
              </a:rPr>
              <a:t>p#  </a:t>
            </a:r>
            <a:r>
              <a:rPr lang="en-US" sz="1200" b="0" i="0" dirty="0">
                <a:latin typeface="Calibri"/>
                <a:cs typeface="Calibri"/>
              </a:rPr>
              <a:t>Sub-topic Calibri Bold 12pt.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b="0" i="0" dirty="0">
                <a:latin typeface="Calibri"/>
                <a:cs typeface="Calibri"/>
              </a:rPr>
              <a:t>p#  </a:t>
            </a:r>
            <a:r>
              <a:rPr lang="en-US" sz="1200" b="0" i="0" dirty="0">
                <a:latin typeface="Calibri"/>
                <a:cs typeface="Calibri"/>
              </a:rPr>
              <a:t>Sub-topic Calibri Bold 12pt.</a:t>
            </a:r>
          </a:p>
          <a:p>
            <a:pPr lvl="0"/>
            <a:endParaRPr lang="en-US" sz="1200" b="0" i="0" dirty="0">
              <a:latin typeface="Calibri"/>
              <a:cs typeface="Calibri"/>
            </a:endParaRPr>
          </a:p>
          <a:p>
            <a:pPr lvl="0"/>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dirty="0"/>
          </a:p>
        </p:txBody>
      </p:sp>
      <p:pic>
        <p:nvPicPr>
          <p:cNvPr id="7" name="Picture 6" descr="PPT_img_slideDarkBlu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8582"/>
            <a:ext cx="3306761" cy="5143501"/>
          </a:xfrm>
          <a:prstGeom prst="rect">
            <a:avLst/>
          </a:prstGeom>
        </p:spPr>
      </p:pic>
      <p:sp>
        <p:nvSpPr>
          <p:cNvPr id="9" name="TextBox 8"/>
          <p:cNvSpPr txBox="1"/>
          <p:nvPr userDrawn="1"/>
        </p:nvSpPr>
        <p:spPr>
          <a:xfrm>
            <a:off x="4321610" y="1406255"/>
            <a:ext cx="2906646" cy="461665"/>
          </a:xfrm>
          <a:prstGeom prst="rect">
            <a:avLst/>
          </a:prstGeom>
          <a:noFill/>
        </p:spPr>
        <p:txBody>
          <a:bodyPr wrap="square" rtlCol="0">
            <a:spAutoFit/>
          </a:bodyPr>
          <a:lstStyle/>
          <a:p>
            <a:r>
              <a:rPr lang="en-US" sz="2400" b="0" i="0" kern="1000" spc="-100" dirty="0">
                <a:latin typeface="Calibri Light"/>
                <a:cs typeface="Calibri Light"/>
              </a:rPr>
              <a:t>Table of Contents</a:t>
            </a:r>
          </a:p>
        </p:txBody>
      </p:sp>
    </p:spTree>
    <p:extLst>
      <p:ext uri="{BB962C8B-B14F-4D97-AF65-F5344CB8AC3E}">
        <p14:creationId xmlns:p14="http://schemas.microsoft.com/office/powerpoint/2010/main" val="2623696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dd Graphic_Dark Blue">
    <p:spTree>
      <p:nvGrpSpPr>
        <p:cNvPr id="1" name=""/>
        <p:cNvGrpSpPr/>
        <p:nvPr/>
      </p:nvGrpSpPr>
      <p:grpSpPr>
        <a:xfrm>
          <a:off x="0" y="0"/>
          <a:ext cx="0" cy="0"/>
          <a:chOff x="0" y="0"/>
          <a:chExt cx="0" cy="0"/>
        </a:xfrm>
      </p:grpSpPr>
      <p:pic>
        <p:nvPicPr>
          <p:cNvPr id="7" name="Picture 6" descr="Leaves_DarkBlu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47192" y="2846692"/>
            <a:ext cx="2296807" cy="2296807"/>
          </a:xfrm>
          <a:prstGeom prst="rect">
            <a:avLst/>
          </a:prstGeom>
        </p:spPr>
      </p:pic>
      <p:pic>
        <p:nvPicPr>
          <p:cNvPr id="2" name="Picture 1" descr="Leaves_DarkBlu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47192" y="2846692"/>
            <a:ext cx="2296807" cy="2296807"/>
          </a:xfrm>
          <a:prstGeom prst="rect">
            <a:avLst/>
          </a:prstGeom>
        </p:spPr>
      </p:pic>
      <p:sp>
        <p:nvSpPr>
          <p:cNvPr id="5" name="Text Placeholder 5"/>
          <p:cNvSpPr>
            <a:spLocks noGrp="1"/>
          </p:cNvSpPr>
          <p:nvPr>
            <p:ph type="body" sz="quarter" idx="11" hasCustomPrompt="1"/>
          </p:nvPr>
        </p:nvSpPr>
        <p:spPr>
          <a:xfrm>
            <a:off x="983689" y="617796"/>
            <a:ext cx="5569511" cy="400050"/>
          </a:xfrm>
        </p:spPr>
        <p:txBody>
          <a:bodyPr/>
          <a:lstStyle>
            <a:lvl1pPr marL="0" indent="0">
              <a:buNone/>
              <a:defRPr baseline="0"/>
            </a:lvl1pPr>
          </a:lstStyle>
          <a:p>
            <a:pPr lvl="0"/>
            <a:r>
              <a:rPr lang="en-US" dirty="0"/>
              <a:t>Title 24pt. Calibri Light</a:t>
            </a:r>
          </a:p>
        </p:txBody>
      </p:sp>
      <p:sp>
        <p:nvSpPr>
          <p:cNvPr id="6" name="Text Placeholder 5"/>
          <p:cNvSpPr>
            <a:spLocks noGrp="1"/>
          </p:cNvSpPr>
          <p:nvPr>
            <p:ph type="body" sz="quarter" idx="12" hasCustomPrompt="1"/>
          </p:nvPr>
        </p:nvSpPr>
        <p:spPr>
          <a:xfrm>
            <a:off x="983689" y="1017846"/>
            <a:ext cx="5569511" cy="400050"/>
          </a:xfrm>
        </p:spPr>
        <p:txBody>
          <a:bodyPr>
            <a:normAutofit/>
          </a:bodyPr>
          <a:lstStyle>
            <a:lvl1pPr marL="0" indent="0">
              <a:buNone/>
              <a:defRPr sz="1600" b="1" i="0" baseline="0">
                <a:solidFill>
                  <a:srgbClr val="042850"/>
                </a:solidFill>
                <a:latin typeface="Calibri"/>
                <a:cs typeface="Calibri"/>
              </a:defRPr>
            </a:lvl1pPr>
          </a:lstStyle>
          <a:p>
            <a:pPr lvl="0"/>
            <a:r>
              <a:rPr lang="en-US" dirty="0"/>
              <a:t>Subhead 16pt. Calibri Bold</a:t>
            </a:r>
          </a:p>
        </p:txBody>
      </p:sp>
      <p:sp>
        <p:nvSpPr>
          <p:cNvPr id="8"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dirty="0"/>
          </a:p>
        </p:txBody>
      </p:sp>
    </p:spTree>
    <p:extLst>
      <p:ext uri="{BB962C8B-B14F-4D97-AF65-F5344CB8AC3E}">
        <p14:creationId xmlns:p14="http://schemas.microsoft.com/office/powerpoint/2010/main" val="311376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dd Chart or Graph_Dark Blue">
    <p:spTree>
      <p:nvGrpSpPr>
        <p:cNvPr id="1" name=""/>
        <p:cNvGrpSpPr/>
        <p:nvPr/>
      </p:nvGrpSpPr>
      <p:grpSpPr>
        <a:xfrm>
          <a:off x="0" y="0"/>
          <a:ext cx="0" cy="0"/>
          <a:chOff x="0" y="0"/>
          <a:chExt cx="0" cy="0"/>
        </a:xfrm>
      </p:grpSpPr>
      <p:pic>
        <p:nvPicPr>
          <p:cNvPr id="9" name="Picture 8" descr="Leaves_DarkBlu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54372" y="3453872"/>
            <a:ext cx="1689627" cy="1689627"/>
          </a:xfrm>
          <a:prstGeom prst="rect">
            <a:avLst/>
          </a:prstGeom>
        </p:spPr>
      </p:pic>
      <p:pic>
        <p:nvPicPr>
          <p:cNvPr id="11" name="Picture 10" descr="Leaves_DarkBlu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54372" y="3453872"/>
            <a:ext cx="1689627" cy="1689627"/>
          </a:xfrm>
          <a:prstGeom prst="rect">
            <a:avLst/>
          </a:prstGeom>
        </p:spPr>
      </p:pic>
      <p:sp>
        <p:nvSpPr>
          <p:cNvPr id="5" name="Text Placeholder 5"/>
          <p:cNvSpPr>
            <a:spLocks noGrp="1"/>
          </p:cNvSpPr>
          <p:nvPr>
            <p:ph type="body" sz="quarter" idx="11" hasCustomPrompt="1"/>
          </p:nvPr>
        </p:nvSpPr>
        <p:spPr>
          <a:xfrm>
            <a:off x="983689" y="617796"/>
            <a:ext cx="5569511" cy="400050"/>
          </a:xfrm>
        </p:spPr>
        <p:txBody>
          <a:bodyPr/>
          <a:lstStyle>
            <a:lvl1pPr marL="0" indent="0">
              <a:buNone/>
              <a:defRPr baseline="0"/>
            </a:lvl1pPr>
          </a:lstStyle>
          <a:p>
            <a:pPr lvl="0"/>
            <a:r>
              <a:rPr lang="en-US" dirty="0"/>
              <a:t>Title 24pt. Calibri Light</a:t>
            </a:r>
          </a:p>
        </p:txBody>
      </p:sp>
      <p:sp>
        <p:nvSpPr>
          <p:cNvPr id="6" name="Text Placeholder 5"/>
          <p:cNvSpPr>
            <a:spLocks noGrp="1"/>
          </p:cNvSpPr>
          <p:nvPr>
            <p:ph type="body" sz="quarter" idx="12" hasCustomPrompt="1"/>
          </p:nvPr>
        </p:nvSpPr>
        <p:spPr>
          <a:xfrm>
            <a:off x="983689" y="1017846"/>
            <a:ext cx="5569511" cy="400050"/>
          </a:xfrm>
        </p:spPr>
        <p:txBody>
          <a:bodyPr>
            <a:normAutofit/>
          </a:bodyPr>
          <a:lstStyle>
            <a:lvl1pPr marL="0" indent="0">
              <a:buNone/>
              <a:defRPr sz="1600" b="1" i="0" baseline="0">
                <a:solidFill>
                  <a:srgbClr val="042850"/>
                </a:solidFill>
                <a:latin typeface="Calibri"/>
                <a:cs typeface="Calibri"/>
              </a:defRPr>
            </a:lvl1pPr>
          </a:lstStyle>
          <a:p>
            <a:pPr lvl="0"/>
            <a:r>
              <a:rPr lang="en-US" dirty="0"/>
              <a:t>Subhead 16pt. Calibri Bold</a:t>
            </a:r>
          </a:p>
        </p:txBody>
      </p:sp>
      <p:sp>
        <p:nvSpPr>
          <p:cNvPr id="8" name="Chart Placeholder 7"/>
          <p:cNvSpPr>
            <a:spLocks noGrp="1"/>
          </p:cNvSpPr>
          <p:nvPr>
            <p:ph type="chart" sz="quarter" idx="13" hasCustomPrompt="1"/>
          </p:nvPr>
        </p:nvSpPr>
        <p:spPr>
          <a:xfrm>
            <a:off x="984250" y="1487488"/>
            <a:ext cx="5568950" cy="2862262"/>
          </a:xfrm>
        </p:spPr>
        <p:txBody>
          <a:bodyPr>
            <a:normAutofit/>
          </a:bodyPr>
          <a:lstStyle>
            <a:lvl1pPr marL="0" indent="0">
              <a:buNone/>
              <a:defRPr sz="1400" baseline="0">
                <a:latin typeface="+mn-lt"/>
              </a:defRPr>
            </a:lvl1pPr>
          </a:lstStyle>
          <a:p>
            <a:r>
              <a:rPr lang="en-US" dirty="0"/>
              <a:t>Please click to insert chart or graph</a:t>
            </a:r>
          </a:p>
        </p:txBody>
      </p:sp>
      <p:sp>
        <p:nvSpPr>
          <p:cNvPr id="10" name="Text Placeholder 9"/>
          <p:cNvSpPr>
            <a:spLocks noGrp="1"/>
          </p:cNvSpPr>
          <p:nvPr>
            <p:ph type="body" sz="quarter" idx="14" hasCustomPrompt="1"/>
          </p:nvPr>
        </p:nvSpPr>
        <p:spPr>
          <a:xfrm>
            <a:off x="6619875" y="1627188"/>
            <a:ext cx="1800225" cy="2539808"/>
          </a:xfrm>
        </p:spPr>
        <p:txBody>
          <a:bodyPr>
            <a:normAutofit/>
          </a:bodyPr>
          <a:lstStyle>
            <a:lvl1pPr marL="0" indent="0">
              <a:buNone/>
              <a:defRPr sz="1400" baseline="0">
                <a:latin typeface="+mn-lt"/>
              </a:defRPr>
            </a:lvl1pPr>
          </a:lstStyle>
          <a:p>
            <a:pPr lvl="0"/>
            <a:r>
              <a:rPr lang="en-US" dirty="0"/>
              <a:t>Please click to add comments/highlights of chart or graph</a:t>
            </a:r>
          </a:p>
        </p:txBody>
      </p:sp>
      <p:sp>
        <p:nvSpPr>
          <p:cNvPr id="3" name="Slide Number Placeholder 2"/>
          <p:cNvSpPr>
            <a:spLocks noGrp="1"/>
          </p:cNvSpPr>
          <p:nvPr>
            <p:ph type="sldNum" sz="quarter" idx="10"/>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4282385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dd Chart or Graph_2_Dark Blue">
    <p:spTree>
      <p:nvGrpSpPr>
        <p:cNvPr id="1" name=""/>
        <p:cNvGrpSpPr/>
        <p:nvPr/>
      </p:nvGrpSpPr>
      <p:grpSpPr>
        <a:xfrm>
          <a:off x="0" y="0"/>
          <a:ext cx="0" cy="0"/>
          <a:chOff x="0" y="0"/>
          <a:chExt cx="0" cy="0"/>
        </a:xfrm>
      </p:grpSpPr>
      <p:pic>
        <p:nvPicPr>
          <p:cNvPr id="10" name="Picture 9" descr="Leaves_DarkBlu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54372" y="3453872"/>
            <a:ext cx="1689627" cy="1689627"/>
          </a:xfrm>
          <a:prstGeom prst="rect">
            <a:avLst/>
          </a:prstGeom>
        </p:spPr>
      </p:pic>
      <p:pic>
        <p:nvPicPr>
          <p:cNvPr id="8" name="Picture 7" descr="Leaves_DarkBlu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54372" y="3453872"/>
            <a:ext cx="1689627" cy="1689627"/>
          </a:xfrm>
          <a:prstGeom prst="rect">
            <a:avLst/>
          </a:prstGeom>
        </p:spPr>
      </p:pic>
      <p:sp>
        <p:nvSpPr>
          <p:cNvPr id="3" name="Slide Number Placeholder 2"/>
          <p:cNvSpPr>
            <a:spLocks noGrp="1"/>
          </p:cNvSpPr>
          <p:nvPr>
            <p:ph type="sldNum" sz="quarter" idx="10"/>
          </p:nvPr>
        </p:nvSpPr>
        <p:spPr/>
        <p:txBody>
          <a:bodyPr/>
          <a:lstStyle/>
          <a:p>
            <a:fld id="{2066355A-084C-D24E-9AD2-7E4FC41EA627}" type="slidenum">
              <a:rPr lang="en-US" smtClean="0"/>
              <a:t>‹#›</a:t>
            </a:fld>
            <a:endParaRPr lang="en-US"/>
          </a:p>
        </p:txBody>
      </p:sp>
      <p:sp>
        <p:nvSpPr>
          <p:cNvPr id="5" name="Text Placeholder 5"/>
          <p:cNvSpPr>
            <a:spLocks noGrp="1"/>
          </p:cNvSpPr>
          <p:nvPr>
            <p:ph type="body" sz="quarter" idx="11" hasCustomPrompt="1"/>
          </p:nvPr>
        </p:nvSpPr>
        <p:spPr>
          <a:xfrm>
            <a:off x="983689" y="617796"/>
            <a:ext cx="5569511" cy="400050"/>
          </a:xfrm>
        </p:spPr>
        <p:txBody>
          <a:bodyPr/>
          <a:lstStyle>
            <a:lvl1pPr marL="0" indent="0">
              <a:buNone/>
              <a:defRPr baseline="0"/>
            </a:lvl1pPr>
          </a:lstStyle>
          <a:p>
            <a:pPr lvl="0"/>
            <a:r>
              <a:rPr lang="en-US" dirty="0"/>
              <a:t>Title 24pt. Calibri Light</a:t>
            </a:r>
          </a:p>
        </p:txBody>
      </p:sp>
      <p:sp>
        <p:nvSpPr>
          <p:cNvPr id="6" name="Text Placeholder 5"/>
          <p:cNvSpPr>
            <a:spLocks noGrp="1"/>
          </p:cNvSpPr>
          <p:nvPr>
            <p:ph type="body" sz="quarter" idx="12" hasCustomPrompt="1"/>
          </p:nvPr>
        </p:nvSpPr>
        <p:spPr>
          <a:xfrm>
            <a:off x="983689" y="1017846"/>
            <a:ext cx="5569511" cy="400050"/>
          </a:xfrm>
        </p:spPr>
        <p:txBody>
          <a:bodyPr>
            <a:normAutofit/>
          </a:bodyPr>
          <a:lstStyle>
            <a:lvl1pPr marL="0" indent="0">
              <a:buNone/>
              <a:defRPr sz="1600" b="1" i="0" baseline="0">
                <a:solidFill>
                  <a:srgbClr val="042850"/>
                </a:solidFill>
                <a:latin typeface="Calibri"/>
                <a:cs typeface="Calibri"/>
              </a:defRPr>
            </a:lvl1pPr>
          </a:lstStyle>
          <a:p>
            <a:pPr lvl="0"/>
            <a:r>
              <a:rPr lang="en-US" dirty="0"/>
              <a:t>Subhead 16pt. Calibri Bold</a:t>
            </a:r>
          </a:p>
        </p:txBody>
      </p:sp>
      <p:sp>
        <p:nvSpPr>
          <p:cNvPr id="7" name="Text Placeholder 9"/>
          <p:cNvSpPr>
            <a:spLocks noGrp="1"/>
          </p:cNvSpPr>
          <p:nvPr>
            <p:ph type="body" sz="quarter" idx="14" hasCustomPrompt="1"/>
          </p:nvPr>
        </p:nvSpPr>
        <p:spPr>
          <a:xfrm>
            <a:off x="3975617" y="1627188"/>
            <a:ext cx="4461653" cy="2574606"/>
          </a:xfrm>
        </p:spPr>
        <p:txBody>
          <a:bodyPr>
            <a:normAutofit/>
          </a:bodyPr>
          <a:lstStyle>
            <a:lvl1pPr marL="285750" indent="-285750">
              <a:buFontTx/>
              <a:buBlip>
                <a:blip r:embed="rId3"/>
              </a:buBlip>
              <a:defRPr sz="1400" baseline="0">
                <a:latin typeface="+mn-lt"/>
              </a:defRPr>
            </a:lvl1pPr>
          </a:lstStyle>
          <a:p>
            <a:pPr lvl="0"/>
            <a:r>
              <a:rPr lang="en-US" dirty="0"/>
              <a:t>Please click to add comments/highlights of chart/graph</a:t>
            </a:r>
          </a:p>
        </p:txBody>
      </p:sp>
      <p:sp>
        <p:nvSpPr>
          <p:cNvPr id="9" name="Chart Placeholder 8"/>
          <p:cNvSpPr>
            <a:spLocks noGrp="1"/>
          </p:cNvSpPr>
          <p:nvPr>
            <p:ph type="chart" sz="quarter" idx="15" hasCustomPrompt="1"/>
          </p:nvPr>
        </p:nvSpPr>
        <p:spPr>
          <a:xfrm>
            <a:off x="984250" y="1417638"/>
            <a:ext cx="2990850" cy="354965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400">
                <a:latin typeface="+mn-lt"/>
              </a:defRPr>
            </a:lvl1pPr>
          </a:lstStyle>
          <a:p>
            <a:r>
              <a:rPr lang="en-US" dirty="0"/>
              <a:t>Please click to insert chart or graph</a:t>
            </a:r>
          </a:p>
          <a:p>
            <a:endParaRPr lang="en-US" dirty="0"/>
          </a:p>
        </p:txBody>
      </p:sp>
    </p:spTree>
    <p:extLst>
      <p:ext uri="{BB962C8B-B14F-4D97-AF65-F5344CB8AC3E}">
        <p14:creationId xmlns:p14="http://schemas.microsoft.com/office/powerpoint/2010/main" val="1313504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Dark Blue">
    <p:spTree>
      <p:nvGrpSpPr>
        <p:cNvPr id="1" name=""/>
        <p:cNvGrpSpPr/>
        <p:nvPr/>
      </p:nvGrpSpPr>
      <p:grpSpPr>
        <a:xfrm>
          <a:off x="0" y="0"/>
          <a:ext cx="0" cy="0"/>
          <a:chOff x="0" y="0"/>
          <a:chExt cx="0" cy="0"/>
        </a:xfrm>
      </p:grpSpPr>
      <p:pic>
        <p:nvPicPr>
          <p:cNvPr id="7" name="Picture 6" descr="PPT_background_coverDarkBlu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ext Placeholder 5"/>
          <p:cNvSpPr>
            <a:spLocks noGrp="1"/>
          </p:cNvSpPr>
          <p:nvPr>
            <p:ph type="body" sz="quarter" idx="11" hasCustomPrompt="1"/>
          </p:nvPr>
        </p:nvSpPr>
        <p:spPr>
          <a:xfrm>
            <a:off x="1170998" y="1678978"/>
            <a:ext cx="6802005" cy="1374499"/>
          </a:xfrm>
        </p:spPr>
        <p:txBody>
          <a:bodyPr anchor="ctr"/>
          <a:lstStyle>
            <a:lvl1pPr marL="0" indent="0">
              <a:buNone/>
              <a:defRPr baseline="0">
                <a:solidFill>
                  <a:schemeClr val="bg1"/>
                </a:solidFill>
              </a:defRPr>
            </a:lvl1pPr>
          </a:lstStyle>
          <a:p>
            <a:pPr lvl="0"/>
            <a:r>
              <a:rPr lang="en-US" dirty="0"/>
              <a:t>Please click to add section title 24pt. Calibri Light</a:t>
            </a:r>
          </a:p>
        </p:txBody>
      </p:sp>
    </p:spTree>
    <p:extLst>
      <p:ext uri="{BB962C8B-B14F-4D97-AF65-F5344CB8AC3E}">
        <p14:creationId xmlns:p14="http://schemas.microsoft.com/office/powerpoint/2010/main" val="2422242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Content_Black">
    <p:spTree>
      <p:nvGrpSpPr>
        <p:cNvPr id="1" name=""/>
        <p:cNvGrpSpPr/>
        <p:nvPr/>
      </p:nvGrpSpPr>
      <p:grpSpPr>
        <a:xfrm>
          <a:off x="0" y="0"/>
          <a:ext cx="0" cy="0"/>
          <a:chOff x="0" y="0"/>
          <a:chExt cx="0" cy="0"/>
        </a:xfrm>
      </p:grpSpPr>
      <p:pic>
        <p:nvPicPr>
          <p:cNvPr id="5" name="Picture 4" descr="Leaves_DarkBlu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54372" y="3453872"/>
            <a:ext cx="1689627" cy="1689627"/>
          </a:xfrm>
          <a:prstGeom prst="rect">
            <a:avLst/>
          </a:prstGeom>
        </p:spPr>
      </p:pic>
      <p:sp>
        <p:nvSpPr>
          <p:cNvPr id="3" name="Slide Number Placeholder 2"/>
          <p:cNvSpPr>
            <a:spLocks noGrp="1"/>
          </p:cNvSpPr>
          <p:nvPr>
            <p:ph type="sldNum" sz="quarter" idx="10"/>
          </p:nvPr>
        </p:nvSpPr>
        <p:spPr/>
        <p:txBody>
          <a:bodyPr/>
          <a:lstStyle/>
          <a:p>
            <a:fld id="{2066355A-084C-D24E-9AD2-7E4FC41EA627}" type="slidenum">
              <a:rPr lang="en-US" smtClean="0"/>
              <a:t>‹#›</a:t>
            </a:fld>
            <a:endParaRPr lang="en-US"/>
          </a:p>
        </p:txBody>
      </p:sp>
      <p:sp>
        <p:nvSpPr>
          <p:cNvPr id="7" name="Title 1"/>
          <p:cNvSpPr>
            <a:spLocks noGrp="1"/>
          </p:cNvSpPr>
          <p:nvPr>
            <p:ph type="title" hasCustomPrompt="1"/>
          </p:nvPr>
        </p:nvSpPr>
        <p:spPr>
          <a:xfrm>
            <a:off x="457200" y="205979"/>
            <a:ext cx="8229600" cy="857250"/>
          </a:xfrm>
        </p:spPr>
        <p:txBody>
          <a:bodyPr>
            <a:normAutofit/>
          </a:bodyPr>
          <a:lstStyle>
            <a:lvl1pPr algn="l">
              <a:defRPr sz="2400"/>
            </a:lvl1pPr>
          </a:lstStyle>
          <a:p>
            <a:pPr lvl="0"/>
            <a:r>
              <a:rPr lang="en-US" dirty="0"/>
              <a:t>Title 24pt. Calibri Light</a:t>
            </a:r>
          </a:p>
        </p:txBody>
      </p:sp>
      <p:sp>
        <p:nvSpPr>
          <p:cNvPr id="4" name="Text Placeholder 3"/>
          <p:cNvSpPr>
            <a:spLocks noGrp="1"/>
          </p:cNvSpPr>
          <p:nvPr>
            <p:ph type="body" sz="quarter" idx="11" hasCustomPrompt="1"/>
          </p:nvPr>
        </p:nvSpPr>
        <p:spPr>
          <a:xfrm>
            <a:off x="457200" y="1063230"/>
            <a:ext cx="8229600" cy="3704034"/>
          </a:xfrm>
        </p:spPr>
        <p:txBody>
          <a:bodyPr>
            <a:normAutofit/>
          </a:bodyPr>
          <a:lstStyle>
            <a:lvl1pPr>
              <a:defRPr sz="1400"/>
            </a:lvl1pPr>
          </a:lstStyle>
          <a:p>
            <a:pPr lvl="0"/>
            <a:r>
              <a:rPr lang="en-US" dirty="0"/>
              <a:t>Click to add body copy 14pt. Calibri light.</a:t>
            </a:r>
          </a:p>
        </p:txBody>
      </p:sp>
    </p:spTree>
    <p:extLst>
      <p:ext uri="{BB962C8B-B14F-4D97-AF65-F5344CB8AC3E}">
        <p14:creationId xmlns:p14="http://schemas.microsoft.com/office/powerpoint/2010/main" val="536628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dirty="0"/>
          </a:p>
        </p:txBody>
      </p:sp>
      <p:sp>
        <p:nvSpPr>
          <p:cNvPr id="4" name="MSIPCMContentMarking" descr="{&quot;HashCode&quot;:-1902053478,&quot;Placement&quot;:&quot;Footer&quot;,&quot;Top&quot;:384.343,&quot;Left&quot;:0.0,&quot;SlideWidth&quot;:720,&quot;SlideHeight&quot;:405}">
            <a:extLst>
              <a:ext uri="{FF2B5EF4-FFF2-40B4-BE49-F238E27FC236}">
                <a16:creationId xmlns:a16="http://schemas.microsoft.com/office/drawing/2014/main" id="{96F8FED8-439F-4F70-94FD-1A2D8A32B0EA}"/>
              </a:ext>
            </a:extLst>
          </p:cNvPr>
          <p:cNvSpPr txBox="1"/>
          <p:nvPr userDrawn="1"/>
        </p:nvSpPr>
        <p:spPr>
          <a:xfrm>
            <a:off x="0" y="4881156"/>
            <a:ext cx="1927772"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000000"/>
                </a:solidFill>
                <a:latin typeface="Calibri" panose="020F0502020204030204" pitchFamily="34" charset="0"/>
              </a:rPr>
              <a:t>[ADVENTISTHEALTH:INTERNAL]</a:t>
            </a:r>
          </a:p>
        </p:txBody>
      </p:sp>
    </p:spTree>
    <p:extLst>
      <p:ext uri="{BB962C8B-B14F-4D97-AF65-F5344CB8AC3E}">
        <p14:creationId xmlns:p14="http://schemas.microsoft.com/office/powerpoint/2010/main" val="2484287730"/>
      </p:ext>
    </p:extLst>
  </p:cSld>
  <p:clrMap bg1="lt1" tx1="dk1" bg2="lt2" tx2="dk2" accent1="accent1" accent2="accent2" accent3="accent3" accent4="accent4" accent5="accent5" accent6="accent6" hlink="hlink" folHlink="folHlink"/>
  <p:sldLayoutIdLst>
    <p:sldLayoutId id="2147493548" r:id="rId1"/>
    <p:sldLayoutId id="2147493556" r:id="rId2"/>
    <p:sldLayoutId id="2147493557" r:id="rId3"/>
    <p:sldLayoutId id="2147493558" r:id="rId4"/>
    <p:sldLayoutId id="2147493579" r:id="rId5"/>
    <p:sldLayoutId id="2147493584" r:id="rId6"/>
    <p:sldLayoutId id="2147493589" r:id="rId7"/>
    <p:sldLayoutId id="2147493612" r:id="rId8"/>
    <p:sldLayoutId id="2147493622" r:id="rId9"/>
    <p:sldLayoutId id="2147493628" r:id="rId10"/>
  </p:sldLayoutIdLst>
  <p:hf hdr="0" ftr="0" dt="0"/>
  <p:txStyles>
    <p:titleStyle>
      <a:lvl1pPr algn="ctr" defTabSz="457200" rtl="0" eaLnBrk="1" latinLnBrk="0" hangingPunct="1">
        <a:spcBef>
          <a:spcPct val="0"/>
        </a:spcBef>
        <a:buNone/>
        <a:defRPr sz="4400" b="0" i="0" kern="1200">
          <a:solidFill>
            <a:schemeClr val="tx1"/>
          </a:solidFill>
          <a:latin typeface="Calibri Light"/>
          <a:ea typeface="+mj-ea"/>
          <a:cs typeface="Calibri Light"/>
        </a:defRPr>
      </a:lvl1pPr>
    </p:titleStyle>
    <p:bodyStyle>
      <a:lvl1pPr marL="342900" indent="-342900" algn="l" defTabSz="457200" rtl="0" eaLnBrk="1" latinLnBrk="0" hangingPunct="1">
        <a:spcBef>
          <a:spcPct val="20000"/>
        </a:spcBef>
        <a:buSzPct val="100000"/>
        <a:buFontTx/>
        <a:buBlip>
          <a:blip r:embed="rId12"/>
        </a:buBlip>
        <a:defRPr sz="2400" b="0" i="0" kern="1200">
          <a:solidFill>
            <a:schemeClr val="tx1"/>
          </a:solidFill>
          <a:latin typeface="Calibri Light"/>
          <a:ea typeface="+mn-ea"/>
          <a:cs typeface="Calibri Light"/>
        </a:defRPr>
      </a:lvl1pPr>
      <a:lvl2pPr marL="800100" indent="-342900" algn="l" defTabSz="457200" rtl="0" eaLnBrk="1" latinLnBrk="0" hangingPunct="1">
        <a:spcBef>
          <a:spcPct val="20000"/>
        </a:spcBef>
        <a:buSzPct val="100000"/>
        <a:buFontTx/>
        <a:buBlip>
          <a:blip r:embed="rId12"/>
        </a:buBlip>
        <a:defRPr sz="2000" b="0" i="0" kern="1200">
          <a:solidFill>
            <a:schemeClr val="tx1"/>
          </a:solidFill>
          <a:latin typeface="Calibri Light"/>
          <a:ea typeface="+mn-ea"/>
          <a:cs typeface="Calibri Light"/>
        </a:defRPr>
      </a:lvl2pPr>
      <a:lvl3pPr marL="1257300" indent="-342900" algn="l" defTabSz="457200" rtl="0" eaLnBrk="1" latinLnBrk="0" hangingPunct="1">
        <a:spcBef>
          <a:spcPct val="20000"/>
        </a:spcBef>
        <a:buSzPct val="100000"/>
        <a:buFontTx/>
        <a:buBlip>
          <a:blip r:embed="rId12"/>
        </a:buBlip>
        <a:defRPr sz="1800" b="0" i="0" kern="1200">
          <a:solidFill>
            <a:schemeClr val="tx1"/>
          </a:solidFill>
          <a:latin typeface="Calibri Light"/>
          <a:ea typeface="+mn-ea"/>
          <a:cs typeface="Calibri Light"/>
        </a:defRPr>
      </a:lvl3pPr>
      <a:lvl4pPr marL="1657350" indent="-285750" algn="l" defTabSz="457200" rtl="0" eaLnBrk="1" latinLnBrk="0" hangingPunct="1">
        <a:spcBef>
          <a:spcPct val="20000"/>
        </a:spcBef>
        <a:buFontTx/>
        <a:buBlip>
          <a:blip r:embed="rId12"/>
        </a:buBlip>
        <a:defRPr sz="1600" b="0" i="0" kern="1200">
          <a:solidFill>
            <a:schemeClr val="tx1"/>
          </a:solidFill>
          <a:latin typeface="Calibri Light"/>
          <a:ea typeface="+mn-ea"/>
          <a:cs typeface="Calibri Light"/>
        </a:defRPr>
      </a:lvl4pPr>
      <a:lvl5pPr marL="2114550" indent="-285750" algn="l" defTabSz="457200" rtl="0" eaLnBrk="1" latinLnBrk="0" hangingPunct="1">
        <a:spcBef>
          <a:spcPct val="20000"/>
        </a:spcBef>
        <a:buFontTx/>
        <a:buBlip>
          <a:blip r:embed="rId12"/>
        </a:buBlip>
        <a:defRPr sz="14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hyperlink" Target="https://www.cdc.gov/dhdsp/policy_resources/pcmh.htm" TargetMode="External"/><Relationship Id="rId3" Type="http://schemas.openxmlformats.org/officeDocument/2006/relationships/hyperlink" Target="https://aspe.hhs.gov/topics/behavioral-health/serious-mental-illness-smi" TargetMode="External"/><Relationship Id="rId7" Type="http://schemas.openxmlformats.org/officeDocument/2006/relationships/hyperlink" Target="https://jamanetwork.com/journals/jama/article-abstract/2556002" TargetMode="External"/><Relationship Id="rId2" Type="http://schemas.openxmlformats.org/officeDocument/2006/relationships/hyperlink" Target="https://www.dhcs.ca.gov/CalAIM/Pages/calaim.aspx" TargetMode="External"/><Relationship Id="rId1" Type="http://schemas.openxmlformats.org/officeDocument/2006/relationships/slideLayout" Target="../slideLayouts/slideLayout9.xml"/><Relationship Id="rId6" Type="http://schemas.openxmlformats.org/officeDocument/2006/relationships/hyperlink" Target="https://www.sciencedirect.com/science/article/abs/pii/S0277953612005916" TargetMode="External"/><Relationship Id="rId5" Type="http://schemas.openxmlformats.org/officeDocument/2006/relationships/hyperlink" Target="https://www.ncbi.nlm.nih.gov/pmc/articles/PMC5624113/pdf/ijic-17-4-2944.pdf" TargetMode="External"/><Relationship Id="rId4" Type="http://schemas.openxmlformats.org/officeDocument/2006/relationships/hyperlink" Target="https://agsjournals.onlinelibrary.wiley.com/doi/abs/10.1046/j.1532-5415.2003.51185.x" TargetMode="External"/><Relationship Id="rId9" Type="http://schemas.openxmlformats.org/officeDocument/2006/relationships/hyperlink" Target="https://www.ncqa.org/programs/health-care-providers-practices/patient-centered-medical-home-pcmh/proces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5043" y="1391902"/>
            <a:ext cx="6387020" cy="787533"/>
          </a:xfrm>
        </p:spPr>
        <p:txBody>
          <a:bodyPr>
            <a:normAutofit/>
          </a:bodyPr>
          <a:lstStyle/>
          <a:p>
            <a:r>
              <a:rPr lang="en-US" sz="2800" b="1" dirty="0"/>
              <a:t>Complex Care Management Program</a:t>
            </a:r>
          </a:p>
        </p:txBody>
      </p:sp>
      <p:sp>
        <p:nvSpPr>
          <p:cNvPr id="4" name="Text Placeholder 3"/>
          <p:cNvSpPr>
            <a:spLocks noGrp="1"/>
          </p:cNvSpPr>
          <p:nvPr>
            <p:ph type="body" sz="quarter" idx="11"/>
          </p:nvPr>
        </p:nvSpPr>
        <p:spPr>
          <a:xfrm>
            <a:off x="495043" y="1861668"/>
            <a:ext cx="4688849" cy="439322"/>
          </a:xfrm>
        </p:spPr>
        <p:txBody>
          <a:bodyPr/>
          <a:lstStyle/>
          <a:p>
            <a:endParaRPr lang="en-US" sz="1800" dirty="0"/>
          </a:p>
          <a:p>
            <a:endParaRPr lang="en-US" sz="1800" dirty="0"/>
          </a:p>
          <a:p>
            <a:r>
              <a:rPr lang="en-US" sz="1800" dirty="0"/>
              <a:t>Raul Ayala, MD, MHCM</a:t>
            </a:r>
          </a:p>
          <a:p>
            <a:r>
              <a:rPr lang="en-US" sz="1200" dirty="0"/>
              <a:t>Ambulatory Medical Officer</a:t>
            </a:r>
          </a:p>
          <a:p>
            <a:r>
              <a:rPr lang="en-US" sz="1200" dirty="0"/>
              <a:t>Designated Institutional Official (DIO)</a:t>
            </a:r>
          </a:p>
        </p:txBody>
      </p:sp>
    </p:spTree>
    <p:extLst>
      <p:ext uri="{BB962C8B-B14F-4D97-AF65-F5344CB8AC3E}">
        <p14:creationId xmlns:p14="http://schemas.microsoft.com/office/powerpoint/2010/main" val="2608546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66355A-084C-D24E-9AD2-7E4FC41EA627}" type="slidenum">
              <a:rPr lang="en-US" smtClean="0"/>
              <a:t>10</a:t>
            </a:fld>
            <a:endParaRPr lang="en-US" dirty="0"/>
          </a:p>
        </p:txBody>
      </p:sp>
      <p:sp>
        <p:nvSpPr>
          <p:cNvPr id="3" name="Title 2"/>
          <p:cNvSpPr>
            <a:spLocks noGrp="1"/>
          </p:cNvSpPr>
          <p:nvPr>
            <p:ph type="title"/>
          </p:nvPr>
        </p:nvSpPr>
        <p:spPr>
          <a:xfrm>
            <a:off x="457200" y="6599"/>
            <a:ext cx="8229600" cy="857250"/>
          </a:xfrm>
        </p:spPr>
        <p:txBody>
          <a:bodyPr/>
          <a:lstStyle/>
          <a:p>
            <a:r>
              <a:rPr lang="en-US" dirty="0"/>
              <a:t>OUTLINE FOR PATIENT CARE</a:t>
            </a:r>
          </a:p>
        </p:txBody>
      </p:sp>
      <p:sp>
        <p:nvSpPr>
          <p:cNvPr id="5" name="Text Placeholder 3"/>
          <p:cNvSpPr>
            <a:spLocks noGrp="1"/>
          </p:cNvSpPr>
          <p:nvPr>
            <p:ph type="body" sz="quarter" idx="11"/>
          </p:nvPr>
        </p:nvSpPr>
        <p:spPr>
          <a:xfrm>
            <a:off x="243212" y="963273"/>
            <a:ext cx="2595382" cy="3471224"/>
          </a:xfrm>
        </p:spPr>
        <p:txBody>
          <a:bodyPr>
            <a:normAutofit fontScale="40000" lnSpcReduction="20000"/>
          </a:bodyPr>
          <a:lstStyle/>
          <a:p>
            <a:pPr marL="0" indent="0" algn="ctr">
              <a:buNone/>
            </a:pPr>
            <a:r>
              <a:rPr lang="en-US" sz="4000" b="1" dirty="0">
                <a:solidFill>
                  <a:schemeClr val="accent1">
                    <a:lumMod val="50000"/>
                  </a:schemeClr>
                </a:solidFill>
              </a:rPr>
              <a:t>Referral and Intake</a:t>
            </a:r>
          </a:p>
          <a:p>
            <a:pPr marL="0" indent="0" algn="ctr">
              <a:buNone/>
            </a:pPr>
            <a:endParaRPr lang="en-US" sz="4000" b="1" dirty="0">
              <a:solidFill>
                <a:schemeClr val="accent1">
                  <a:lumMod val="50000"/>
                </a:schemeClr>
              </a:solidFill>
            </a:endParaRPr>
          </a:p>
          <a:p>
            <a:pPr marL="0" indent="0">
              <a:buNone/>
            </a:pPr>
            <a:r>
              <a:rPr lang="en-US" sz="2800" dirty="0"/>
              <a:t>Patients are referred to Complex Care Management through various sources including, but not limited to:</a:t>
            </a:r>
          </a:p>
          <a:p>
            <a:pPr marL="0" indent="0">
              <a:buNone/>
            </a:pPr>
            <a:endParaRPr lang="en-US" sz="2800" dirty="0"/>
          </a:p>
          <a:p>
            <a:pPr marL="285750" indent="-285750">
              <a:buFont typeface="Arial" panose="020B0604020202020204" pitchFamily="34" charset="0"/>
              <a:buChar char="•"/>
            </a:pPr>
            <a:r>
              <a:rPr lang="en-US" sz="2800" dirty="0"/>
              <a:t>Primary Care Physician </a:t>
            </a:r>
          </a:p>
          <a:p>
            <a:pPr marL="285750" indent="-285750">
              <a:buFont typeface="Arial" panose="020B0604020202020204" pitchFamily="34" charset="0"/>
              <a:buChar char="•"/>
            </a:pPr>
            <a:r>
              <a:rPr lang="en-US" sz="2800" dirty="0"/>
              <a:t>Hospital Discharge Planning Team</a:t>
            </a:r>
          </a:p>
          <a:p>
            <a:pPr marL="285750" indent="-285750">
              <a:buFont typeface="Arial" panose="020B0604020202020204" pitchFamily="34" charset="0"/>
              <a:buChar char="•"/>
            </a:pPr>
            <a:r>
              <a:rPr lang="en-US" sz="2800" dirty="0"/>
              <a:t>Various community partners focusing on similar population</a:t>
            </a:r>
          </a:p>
          <a:p>
            <a:pPr marL="285750" indent="-285750">
              <a:buFont typeface="Arial" panose="020B0604020202020204" pitchFamily="34" charset="0"/>
              <a:buChar char="•"/>
            </a:pPr>
            <a:endParaRPr lang="en-US" sz="2800" dirty="0"/>
          </a:p>
          <a:p>
            <a:pPr marL="0" indent="0">
              <a:buNone/>
            </a:pPr>
            <a:r>
              <a:rPr lang="en-US" sz="2800" dirty="0"/>
              <a:t>Patients are referred by utilization of:</a:t>
            </a:r>
          </a:p>
          <a:p>
            <a:pPr marL="0" indent="0">
              <a:buNone/>
            </a:pPr>
            <a:endParaRPr lang="en-US" sz="2800" dirty="0"/>
          </a:p>
          <a:p>
            <a:pPr marL="285750" indent="-285750">
              <a:buFont typeface="Arial" panose="020B0604020202020204" pitchFamily="34" charset="0"/>
              <a:buChar char="•"/>
            </a:pPr>
            <a:r>
              <a:rPr lang="en-US" sz="2800" dirty="0" err="1"/>
              <a:t>Powerchart</a:t>
            </a:r>
            <a:r>
              <a:rPr lang="en-US" sz="2800" dirty="0"/>
              <a:t> Referral for Specialty (if AH clinic provider)</a:t>
            </a:r>
          </a:p>
          <a:p>
            <a:pPr marL="285750" indent="-285750">
              <a:buFont typeface="Arial" panose="020B0604020202020204" pitchFamily="34" charset="0"/>
              <a:buChar char="•"/>
            </a:pPr>
            <a:r>
              <a:rPr lang="en-US" sz="2800" dirty="0"/>
              <a:t>Contacting the Hanford Call Center (Hospital and outside AH clinics)</a:t>
            </a:r>
          </a:p>
          <a:p>
            <a:pPr marL="285750" indent="-285750">
              <a:buFont typeface="Arial" panose="020B0604020202020204" pitchFamily="34" charset="0"/>
              <a:buChar char="•"/>
            </a:pPr>
            <a:r>
              <a:rPr lang="en-US" sz="2800" dirty="0"/>
              <a:t>559-537-0170 </a:t>
            </a:r>
          </a:p>
        </p:txBody>
      </p:sp>
      <p:sp>
        <p:nvSpPr>
          <p:cNvPr id="9" name="Text Placeholder 3"/>
          <p:cNvSpPr txBox="1">
            <a:spLocks/>
          </p:cNvSpPr>
          <p:nvPr/>
        </p:nvSpPr>
        <p:spPr>
          <a:xfrm>
            <a:off x="2901902" y="963273"/>
            <a:ext cx="3289777" cy="3471224"/>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SzPct val="100000"/>
              <a:buFontTx/>
              <a:buBlip>
                <a:blip r:embed="rId2"/>
              </a:buBlip>
              <a:defRPr sz="1400" b="0" i="0" kern="1200">
                <a:solidFill>
                  <a:schemeClr val="tx1"/>
                </a:solidFill>
                <a:latin typeface="Calibri Light"/>
                <a:ea typeface="+mn-ea"/>
                <a:cs typeface="Calibri Light"/>
              </a:defRPr>
            </a:lvl1pPr>
            <a:lvl2pPr marL="800100" indent="-342900" algn="l" defTabSz="457200" rtl="0" eaLnBrk="1" latinLnBrk="0" hangingPunct="1">
              <a:spcBef>
                <a:spcPct val="20000"/>
              </a:spcBef>
              <a:buSzPct val="100000"/>
              <a:buFontTx/>
              <a:buBlip>
                <a:blip r:embed="rId2"/>
              </a:buBlip>
              <a:defRPr sz="2000" b="0" i="0" kern="1200">
                <a:solidFill>
                  <a:schemeClr val="tx1"/>
                </a:solidFill>
                <a:latin typeface="Calibri Light"/>
                <a:ea typeface="+mn-ea"/>
                <a:cs typeface="Calibri Light"/>
              </a:defRPr>
            </a:lvl2pPr>
            <a:lvl3pPr marL="1257300" indent="-342900" algn="l" defTabSz="457200" rtl="0" eaLnBrk="1" latinLnBrk="0" hangingPunct="1">
              <a:spcBef>
                <a:spcPct val="20000"/>
              </a:spcBef>
              <a:buSzPct val="100000"/>
              <a:buFontTx/>
              <a:buBlip>
                <a:blip r:embed="rId2"/>
              </a:buBlip>
              <a:defRPr sz="1800" b="0" i="0" kern="1200">
                <a:solidFill>
                  <a:schemeClr val="tx1"/>
                </a:solidFill>
                <a:latin typeface="Calibri Light"/>
                <a:ea typeface="+mn-ea"/>
                <a:cs typeface="Calibri Light"/>
              </a:defRPr>
            </a:lvl3pPr>
            <a:lvl4pPr marL="1657350" indent="-285750" algn="l" defTabSz="457200" rtl="0" eaLnBrk="1" latinLnBrk="0" hangingPunct="1">
              <a:spcBef>
                <a:spcPct val="20000"/>
              </a:spcBef>
              <a:buFontTx/>
              <a:buBlip>
                <a:blip r:embed="rId2"/>
              </a:buBlip>
              <a:defRPr sz="1600" b="0" i="0" kern="1200">
                <a:solidFill>
                  <a:schemeClr val="tx1"/>
                </a:solidFill>
                <a:latin typeface="Calibri Light"/>
                <a:ea typeface="+mn-ea"/>
                <a:cs typeface="Calibri Light"/>
              </a:defRPr>
            </a:lvl4pPr>
            <a:lvl5pPr marL="2114550" indent="-285750" algn="l" defTabSz="457200" rtl="0" eaLnBrk="1" latinLnBrk="0" hangingPunct="1">
              <a:spcBef>
                <a:spcPct val="20000"/>
              </a:spcBef>
              <a:buFontTx/>
              <a:buBlip>
                <a:blip r:embed="rId2"/>
              </a:buBlip>
              <a:defRPr sz="14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Tx/>
              <a:buNone/>
            </a:pPr>
            <a:r>
              <a:rPr lang="en-US" sz="1600" b="1" dirty="0">
                <a:solidFill>
                  <a:srgbClr val="042850"/>
                </a:solidFill>
              </a:rPr>
              <a:t>Care Coordination</a:t>
            </a:r>
          </a:p>
          <a:p>
            <a:pPr marL="0" indent="0" algn="ctr">
              <a:buFontTx/>
              <a:buNone/>
            </a:pPr>
            <a:endParaRPr lang="en-US" sz="1600" b="1" dirty="0">
              <a:solidFill>
                <a:srgbClr val="042850"/>
              </a:solidFill>
            </a:endParaRPr>
          </a:p>
          <a:p>
            <a:pPr marL="0" indent="0">
              <a:buNone/>
            </a:pPr>
            <a:r>
              <a:rPr lang="en-US" sz="1100" dirty="0"/>
              <a:t>The Complex Care team will coordinate the patient’s care in its entirety; including referral, authorizations, coordination of care, transportation, connection with available social services, and will serve as direct contact for patients as needs arise. Care coordination includes, but not limited to:</a:t>
            </a:r>
          </a:p>
          <a:p>
            <a:pPr marL="0" indent="0">
              <a:buNone/>
            </a:pPr>
            <a:endParaRPr lang="en-US" sz="1100" dirty="0"/>
          </a:p>
          <a:p>
            <a:pPr marL="285750" indent="-285750">
              <a:buFont typeface="Arial" panose="020B0604020202020204" pitchFamily="34" charset="0"/>
              <a:buChar char="•"/>
            </a:pPr>
            <a:r>
              <a:rPr lang="en-US" sz="1100" dirty="0"/>
              <a:t>Addressing current medical and social barriers the patient is facing </a:t>
            </a:r>
          </a:p>
          <a:p>
            <a:pPr marL="285750" indent="-285750">
              <a:buFont typeface="Arial" panose="020B0604020202020204" pitchFamily="34" charset="0"/>
              <a:buChar char="•"/>
            </a:pPr>
            <a:r>
              <a:rPr lang="en-US" sz="1100" dirty="0"/>
              <a:t>Referral to specialists</a:t>
            </a:r>
          </a:p>
          <a:p>
            <a:pPr marL="285750" indent="-285750">
              <a:buFont typeface="Arial" panose="020B0604020202020204" pitchFamily="34" charset="0"/>
              <a:buChar char="•"/>
            </a:pPr>
            <a:r>
              <a:rPr lang="en-US" sz="1100" dirty="0"/>
              <a:t>Metric based goals for case transfer to Complex Care APP</a:t>
            </a:r>
          </a:p>
          <a:p>
            <a:pPr marL="285750" indent="-285750">
              <a:buFont typeface="Arial" panose="020B0604020202020204" pitchFamily="34" charset="0"/>
              <a:buChar char="•"/>
            </a:pPr>
            <a:r>
              <a:rPr lang="en-US" sz="1100" dirty="0"/>
              <a:t>Timeline for return back to primary care physician</a:t>
            </a:r>
          </a:p>
          <a:p>
            <a:pPr marL="0" indent="0">
              <a:buNone/>
            </a:pPr>
            <a:endParaRPr lang="en-US" sz="1200" dirty="0">
              <a:solidFill>
                <a:srgbClr val="042850"/>
              </a:solidFill>
            </a:endParaRPr>
          </a:p>
          <a:p>
            <a:pPr marL="0" indent="0">
              <a:buFontTx/>
              <a:buNone/>
            </a:pPr>
            <a:endParaRPr lang="en-US" dirty="0"/>
          </a:p>
        </p:txBody>
      </p:sp>
      <p:sp>
        <p:nvSpPr>
          <p:cNvPr id="10" name="Text Placeholder 3"/>
          <p:cNvSpPr txBox="1">
            <a:spLocks/>
          </p:cNvSpPr>
          <p:nvPr/>
        </p:nvSpPr>
        <p:spPr>
          <a:xfrm>
            <a:off x="6237514" y="963273"/>
            <a:ext cx="2764971" cy="347122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SzPct val="100000"/>
              <a:buFontTx/>
              <a:buBlip>
                <a:blip r:embed="rId2"/>
              </a:buBlip>
              <a:defRPr sz="1400" b="0" i="0" kern="1200">
                <a:solidFill>
                  <a:schemeClr val="tx1"/>
                </a:solidFill>
                <a:latin typeface="Calibri Light"/>
                <a:ea typeface="+mn-ea"/>
                <a:cs typeface="Calibri Light"/>
              </a:defRPr>
            </a:lvl1pPr>
            <a:lvl2pPr marL="800100" indent="-342900" algn="l" defTabSz="457200" rtl="0" eaLnBrk="1" latinLnBrk="0" hangingPunct="1">
              <a:spcBef>
                <a:spcPct val="20000"/>
              </a:spcBef>
              <a:buSzPct val="100000"/>
              <a:buFontTx/>
              <a:buBlip>
                <a:blip r:embed="rId2"/>
              </a:buBlip>
              <a:defRPr sz="2000" b="0" i="0" kern="1200">
                <a:solidFill>
                  <a:schemeClr val="tx1"/>
                </a:solidFill>
                <a:latin typeface="Calibri Light"/>
                <a:ea typeface="+mn-ea"/>
                <a:cs typeface="Calibri Light"/>
              </a:defRPr>
            </a:lvl2pPr>
            <a:lvl3pPr marL="1257300" indent="-342900" algn="l" defTabSz="457200" rtl="0" eaLnBrk="1" latinLnBrk="0" hangingPunct="1">
              <a:spcBef>
                <a:spcPct val="20000"/>
              </a:spcBef>
              <a:buSzPct val="100000"/>
              <a:buFontTx/>
              <a:buBlip>
                <a:blip r:embed="rId2"/>
              </a:buBlip>
              <a:defRPr sz="1800" b="0" i="0" kern="1200">
                <a:solidFill>
                  <a:schemeClr val="tx1"/>
                </a:solidFill>
                <a:latin typeface="Calibri Light"/>
                <a:ea typeface="+mn-ea"/>
                <a:cs typeface="Calibri Light"/>
              </a:defRPr>
            </a:lvl3pPr>
            <a:lvl4pPr marL="1657350" indent="-285750" algn="l" defTabSz="457200" rtl="0" eaLnBrk="1" latinLnBrk="0" hangingPunct="1">
              <a:spcBef>
                <a:spcPct val="20000"/>
              </a:spcBef>
              <a:buFontTx/>
              <a:buBlip>
                <a:blip r:embed="rId2"/>
              </a:buBlip>
              <a:defRPr sz="1600" b="0" i="0" kern="1200">
                <a:solidFill>
                  <a:schemeClr val="tx1"/>
                </a:solidFill>
                <a:latin typeface="Calibri Light"/>
                <a:ea typeface="+mn-ea"/>
                <a:cs typeface="Calibri Light"/>
              </a:defRPr>
            </a:lvl4pPr>
            <a:lvl5pPr marL="2114550" indent="-285750" algn="l" defTabSz="457200" rtl="0" eaLnBrk="1" latinLnBrk="0" hangingPunct="1">
              <a:spcBef>
                <a:spcPct val="20000"/>
              </a:spcBef>
              <a:buFontTx/>
              <a:buBlip>
                <a:blip r:embed="rId2"/>
              </a:buBlip>
              <a:defRPr sz="14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Tx/>
              <a:buNone/>
            </a:pPr>
            <a:r>
              <a:rPr lang="en-US" sz="1700" b="1" dirty="0">
                <a:solidFill>
                  <a:schemeClr val="accent1">
                    <a:lumMod val="50000"/>
                  </a:schemeClr>
                </a:solidFill>
              </a:rPr>
              <a:t>Compliance and Discharge</a:t>
            </a:r>
          </a:p>
          <a:p>
            <a:pPr marL="0" indent="0" algn="ctr">
              <a:buFontTx/>
              <a:buNone/>
            </a:pPr>
            <a:endParaRPr lang="en-US" sz="1700" b="1" dirty="0">
              <a:solidFill>
                <a:schemeClr val="accent1">
                  <a:lumMod val="50000"/>
                </a:schemeClr>
              </a:solidFill>
            </a:endParaRPr>
          </a:p>
          <a:p>
            <a:pPr marL="0" indent="0">
              <a:buNone/>
            </a:pPr>
            <a:r>
              <a:rPr lang="en-US" sz="1200" dirty="0"/>
              <a:t>Treatment plan compliance is reviewed on a monthly basis by Complex Care support team and physicians.</a:t>
            </a:r>
          </a:p>
          <a:p>
            <a:pPr marL="0" indent="0">
              <a:buNone/>
            </a:pPr>
            <a:endParaRPr lang="en-US" sz="1200" dirty="0"/>
          </a:p>
          <a:p>
            <a:pPr marL="0" indent="0">
              <a:buNone/>
            </a:pPr>
            <a:endParaRPr lang="en-US" sz="1200" dirty="0"/>
          </a:p>
          <a:p>
            <a:pPr marL="0" indent="0">
              <a:buFontTx/>
              <a:buNone/>
            </a:pPr>
            <a:endParaRPr lang="en-US" dirty="0"/>
          </a:p>
        </p:txBody>
      </p:sp>
      <p:cxnSp>
        <p:nvCxnSpPr>
          <p:cNvPr id="12" name="Straight Connector 11"/>
          <p:cNvCxnSpPr/>
          <p:nvPr/>
        </p:nvCxnSpPr>
        <p:spPr>
          <a:xfrm>
            <a:off x="2824843" y="963273"/>
            <a:ext cx="13751" cy="34712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191679" y="963273"/>
            <a:ext cx="13751" cy="347122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0647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66355A-084C-D24E-9AD2-7E4FC41EA627}" type="slidenum">
              <a:rPr lang="en-US" smtClean="0"/>
              <a:t>11</a:t>
            </a:fld>
            <a:endParaRPr lang="en-US"/>
          </a:p>
        </p:txBody>
      </p:sp>
      <p:sp>
        <p:nvSpPr>
          <p:cNvPr id="3" name="Title 2"/>
          <p:cNvSpPr>
            <a:spLocks noGrp="1"/>
          </p:cNvSpPr>
          <p:nvPr>
            <p:ph type="title"/>
          </p:nvPr>
        </p:nvSpPr>
        <p:spPr>
          <a:xfrm>
            <a:off x="457200" y="6599"/>
            <a:ext cx="8229600" cy="857250"/>
          </a:xfrm>
        </p:spPr>
        <p:txBody>
          <a:bodyPr/>
          <a:lstStyle/>
          <a:p>
            <a:r>
              <a:rPr lang="en-US" dirty="0"/>
              <a:t>Patient Criteria for Referral</a:t>
            </a:r>
          </a:p>
        </p:txBody>
      </p:sp>
      <p:sp>
        <p:nvSpPr>
          <p:cNvPr id="4" name="Text Placeholder 3"/>
          <p:cNvSpPr>
            <a:spLocks noGrp="1"/>
          </p:cNvSpPr>
          <p:nvPr>
            <p:ph type="body" sz="quarter" idx="11"/>
          </p:nvPr>
        </p:nvSpPr>
        <p:spPr>
          <a:xfrm>
            <a:off x="457200" y="967990"/>
            <a:ext cx="7676147" cy="3704034"/>
          </a:xfrm>
        </p:spPr>
        <p:txBody>
          <a:bodyPr>
            <a:normAutofit lnSpcReduction="10000"/>
          </a:bodyPr>
          <a:lstStyle/>
          <a:p>
            <a:r>
              <a:rPr lang="en-US" dirty="0"/>
              <a:t>Patients presenting with two or more comorbidities</a:t>
            </a:r>
          </a:p>
          <a:p>
            <a:r>
              <a:rPr lang="en-US" dirty="0"/>
              <a:t>Six or more Emergency Department visits annually</a:t>
            </a:r>
          </a:p>
          <a:p>
            <a:r>
              <a:rPr lang="en-US" dirty="0"/>
              <a:t>Two or more inpatient visits annually</a:t>
            </a:r>
          </a:p>
          <a:p>
            <a:r>
              <a:rPr lang="en-US" dirty="0"/>
              <a:t>Inconsistent primary care physician follow up</a:t>
            </a:r>
          </a:p>
          <a:p>
            <a:r>
              <a:rPr lang="en-US" dirty="0"/>
              <a:t>Two or more uncontrolled diagnoses with primary care physician having exhausted resources within scope</a:t>
            </a:r>
          </a:p>
          <a:p>
            <a:r>
              <a:rPr lang="en-US" dirty="0"/>
              <a:t>Requirement of team-based care coordination</a:t>
            </a:r>
          </a:p>
          <a:p>
            <a:r>
              <a:rPr lang="en-US" dirty="0"/>
              <a:t>Poor health status driven by social determinants</a:t>
            </a:r>
          </a:p>
          <a:p>
            <a:endParaRPr lang="en-US" dirty="0"/>
          </a:p>
          <a:p>
            <a:pPr marL="0" indent="0">
              <a:buNone/>
            </a:pPr>
            <a:endParaRPr lang="en-US" dirty="0"/>
          </a:p>
          <a:p>
            <a:pPr marL="0" lvl="0" indent="0">
              <a:buNone/>
            </a:pPr>
            <a:r>
              <a:rPr lang="en-US" dirty="0"/>
              <a:t>Patients are managed for the issues identified in the referral until the referral reason has been addressed and/or until in the opinion of the Complex Care team the patients status is stabilized.</a:t>
            </a:r>
          </a:p>
          <a:p>
            <a:pPr marL="0" lvl="0" indent="0">
              <a:buNone/>
            </a:pPr>
            <a:endParaRPr lang="en-US" dirty="0"/>
          </a:p>
          <a:p>
            <a:pPr marL="0" lvl="0" indent="0">
              <a:buNone/>
            </a:pPr>
            <a:r>
              <a:rPr lang="en-US" dirty="0"/>
              <a:t>Most patients who require Complex Care clinician involvement are expected to be stabilized within 6 months.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084255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66355A-084C-D24E-9AD2-7E4FC41EA627}" type="slidenum">
              <a:rPr lang="en-US" smtClean="0"/>
              <a:t>12</a:t>
            </a:fld>
            <a:endParaRPr lang="en-US"/>
          </a:p>
        </p:txBody>
      </p:sp>
      <p:sp>
        <p:nvSpPr>
          <p:cNvPr id="3" name="Title 2"/>
          <p:cNvSpPr>
            <a:spLocks noGrp="1"/>
          </p:cNvSpPr>
          <p:nvPr>
            <p:ph type="title"/>
          </p:nvPr>
        </p:nvSpPr>
        <p:spPr>
          <a:xfrm>
            <a:off x="457200" y="6599"/>
            <a:ext cx="8229600" cy="857250"/>
          </a:xfrm>
        </p:spPr>
        <p:txBody>
          <a:bodyPr/>
          <a:lstStyle/>
          <a:p>
            <a:r>
              <a:rPr lang="en-US" dirty="0"/>
              <a:t>Patient Criteria for Referral</a:t>
            </a:r>
          </a:p>
        </p:txBody>
      </p:sp>
      <p:sp>
        <p:nvSpPr>
          <p:cNvPr id="4" name="Text Placeholder 3"/>
          <p:cNvSpPr>
            <a:spLocks noGrp="1"/>
          </p:cNvSpPr>
          <p:nvPr>
            <p:ph type="body" sz="quarter" idx="11"/>
          </p:nvPr>
        </p:nvSpPr>
        <p:spPr>
          <a:xfrm>
            <a:off x="910962" y="963273"/>
            <a:ext cx="3289777" cy="3704034"/>
          </a:xfrm>
        </p:spPr>
        <p:txBody>
          <a:bodyPr>
            <a:normAutofit/>
          </a:bodyPr>
          <a:lstStyle/>
          <a:p>
            <a:pPr marL="0" indent="0">
              <a:buNone/>
            </a:pPr>
            <a:r>
              <a:rPr lang="en-US" sz="1600" b="1" dirty="0">
                <a:solidFill>
                  <a:schemeClr val="accent1">
                    <a:lumMod val="50000"/>
                  </a:schemeClr>
                </a:solidFill>
              </a:rPr>
              <a:t>COMMONLY MANAGED MEDICAL CONDITIONS WHEN UNCONTROLLED</a:t>
            </a:r>
          </a:p>
          <a:p>
            <a:pPr marL="0" indent="0" algn="ctr">
              <a:buNone/>
            </a:pPr>
            <a:endParaRPr lang="en-US" sz="1600" b="1" dirty="0">
              <a:solidFill>
                <a:schemeClr val="accent1">
                  <a:lumMod val="50000"/>
                </a:schemeClr>
              </a:solidFill>
            </a:endParaRPr>
          </a:p>
          <a:p>
            <a:r>
              <a:rPr lang="en-US" dirty="0"/>
              <a:t>Cancer</a:t>
            </a:r>
          </a:p>
          <a:p>
            <a:r>
              <a:rPr lang="en-US" dirty="0"/>
              <a:t>Chronic Kidney Disease</a:t>
            </a:r>
          </a:p>
          <a:p>
            <a:r>
              <a:rPr lang="en-US" dirty="0"/>
              <a:t>Chronic Obstructive Pulmonary Disease</a:t>
            </a:r>
          </a:p>
          <a:p>
            <a:r>
              <a:rPr lang="en-US" dirty="0"/>
              <a:t>Chronic Renal Failure</a:t>
            </a:r>
          </a:p>
          <a:p>
            <a:r>
              <a:rPr lang="en-US" dirty="0"/>
              <a:t>Diabetes Mellitus</a:t>
            </a:r>
          </a:p>
          <a:p>
            <a:pPr lvl="1"/>
            <a:r>
              <a:rPr lang="en-US" sz="1400" dirty="0"/>
              <a:t>Glucose &gt;200</a:t>
            </a:r>
          </a:p>
          <a:p>
            <a:pPr lvl="1"/>
            <a:r>
              <a:rPr lang="en-US" sz="1400" dirty="0"/>
              <a:t>AIC &gt; 9.0</a:t>
            </a:r>
          </a:p>
          <a:p>
            <a:r>
              <a:rPr lang="en-US" dirty="0"/>
              <a:t>Hypertension</a:t>
            </a:r>
          </a:p>
          <a:p>
            <a:pPr lvl="1"/>
            <a:r>
              <a:rPr lang="en-US" sz="1400" dirty="0"/>
              <a:t>Blood Pressure &gt; 140/90</a:t>
            </a:r>
          </a:p>
          <a:p>
            <a:r>
              <a:rPr lang="en-US" dirty="0"/>
              <a:t>Liver Failure</a:t>
            </a:r>
          </a:p>
          <a:p>
            <a:pPr marL="0" indent="0">
              <a:buNone/>
            </a:pPr>
            <a:endParaRPr lang="en-US" dirty="0"/>
          </a:p>
        </p:txBody>
      </p:sp>
      <p:sp>
        <p:nvSpPr>
          <p:cNvPr id="6" name="Text Placeholder 3"/>
          <p:cNvSpPr txBox="1">
            <a:spLocks/>
          </p:cNvSpPr>
          <p:nvPr/>
        </p:nvSpPr>
        <p:spPr>
          <a:xfrm>
            <a:off x="4572000" y="963273"/>
            <a:ext cx="3289777" cy="370403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SzPct val="100000"/>
              <a:buFontTx/>
              <a:buBlip>
                <a:blip r:embed="rId2"/>
              </a:buBlip>
              <a:defRPr sz="1400" b="0" i="0" kern="1200">
                <a:solidFill>
                  <a:schemeClr val="tx1"/>
                </a:solidFill>
                <a:latin typeface="Calibri Light"/>
                <a:ea typeface="+mn-ea"/>
                <a:cs typeface="Calibri Light"/>
              </a:defRPr>
            </a:lvl1pPr>
            <a:lvl2pPr marL="800100" indent="-342900" algn="l" defTabSz="457200" rtl="0" eaLnBrk="1" latinLnBrk="0" hangingPunct="1">
              <a:spcBef>
                <a:spcPct val="20000"/>
              </a:spcBef>
              <a:buSzPct val="100000"/>
              <a:buFontTx/>
              <a:buBlip>
                <a:blip r:embed="rId2"/>
              </a:buBlip>
              <a:defRPr sz="2000" b="0" i="0" kern="1200">
                <a:solidFill>
                  <a:schemeClr val="tx1"/>
                </a:solidFill>
                <a:latin typeface="Calibri Light"/>
                <a:ea typeface="+mn-ea"/>
                <a:cs typeface="Calibri Light"/>
              </a:defRPr>
            </a:lvl2pPr>
            <a:lvl3pPr marL="1257300" indent="-342900" algn="l" defTabSz="457200" rtl="0" eaLnBrk="1" latinLnBrk="0" hangingPunct="1">
              <a:spcBef>
                <a:spcPct val="20000"/>
              </a:spcBef>
              <a:buSzPct val="100000"/>
              <a:buFontTx/>
              <a:buBlip>
                <a:blip r:embed="rId2"/>
              </a:buBlip>
              <a:defRPr sz="1800" b="0" i="0" kern="1200">
                <a:solidFill>
                  <a:schemeClr val="tx1"/>
                </a:solidFill>
                <a:latin typeface="Calibri Light"/>
                <a:ea typeface="+mn-ea"/>
                <a:cs typeface="Calibri Light"/>
              </a:defRPr>
            </a:lvl3pPr>
            <a:lvl4pPr marL="1657350" indent="-285750" algn="l" defTabSz="457200" rtl="0" eaLnBrk="1" latinLnBrk="0" hangingPunct="1">
              <a:spcBef>
                <a:spcPct val="20000"/>
              </a:spcBef>
              <a:buFontTx/>
              <a:buBlip>
                <a:blip r:embed="rId2"/>
              </a:buBlip>
              <a:defRPr sz="1600" b="0" i="0" kern="1200">
                <a:solidFill>
                  <a:schemeClr val="tx1"/>
                </a:solidFill>
                <a:latin typeface="Calibri Light"/>
                <a:ea typeface="+mn-ea"/>
                <a:cs typeface="Calibri Light"/>
              </a:defRPr>
            </a:lvl4pPr>
            <a:lvl5pPr marL="2114550" indent="-285750" algn="l" defTabSz="457200" rtl="0" eaLnBrk="1" latinLnBrk="0" hangingPunct="1">
              <a:spcBef>
                <a:spcPct val="20000"/>
              </a:spcBef>
              <a:buFontTx/>
              <a:buBlip>
                <a:blip r:embed="rId2"/>
              </a:buBlip>
              <a:defRPr sz="14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dirty="0">
                <a:solidFill>
                  <a:schemeClr val="accent1">
                    <a:lumMod val="50000"/>
                  </a:schemeClr>
                </a:solidFill>
              </a:rPr>
              <a:t>COMMONLY MANAGED AND/ OR SUPPORTED SOCIAL CONDITIONS</a:t>
            </a:r>
          </a:p>
          <a:p>
            <a:pPr marL="0" indent="0" algn="ctr">
              <a:buNone/>
            </a:pPr>
            <a:endParaRPr lang="en-US" sz="1600" b="1" dirty="0">
              <a:solidFill>
                <a:schemeClr val="accent1">
                  <a:lumMod val="50000"/>
                </a:schemeClr>
              </a:solidFill>
            </a:endParaRPr>
          </a:p>
          <a:p>
            <a:r>
              <a:rPr lang="en-US" dirty="0"/>
              <a:t>Anxiety </a:t>
            </a:r>
          </a:p>
          <a:p>
            <a:r>
              <a:rPr lang="en-US" dirty="0"/>
              <a:t>Bi-polar Disorder</a:t>
            </a:r>
          </a:p>
          <a:p>
            <a:r>
              <a:rPr lang="en-US" dirty="0"/>
              <a:t>Depression</a:t>
            </a:r>
          </a:p>
          <a:p>
            <a:r>
              <a:rPr lang="en-US" dirty="0"/>
              <a:t>Food Insecurity</a:t>
            </a:r>
          </a:p>
          <a:p>
            <a:r>
              <a:rPr lang="en-US" dirty="0"/>
              <a:t>Homelessness</a:t>
            </a:r>
          </a:p>
          <a:p>
            <a:r>
              <a:rPr lang="en-US" dirty="0"/>
              <a:t>Schizophrenia</a:t>
            </a:r>
          </a:p>
          <a:p>
            <a:r>
              <a:rPr lang="en-US" dirty="0"/>
              <a:t>Substance Use Disorder</a:t>
            </a:r>
          </a:p>
          <a:p>
            <a:r>
              <a:rPr lang="en-US" dirty="0"/>
              <a:t>Transportation </a:t>
            </a:r>
          </a:p>
          <a:p>
            <a:pPr marL="0" indent="0">
              <a:buFontTx/>
              <a:buNone/>
            </a:pPr>
            <a:endParaRPr lang="en-US" dirty="0"/>
          </a:p>
        </p:txBody>
      </p:sp>
    </p:spTree>
    <p:extLst>
      <p:ext uri="{BB962C8B-B14F-4D97-AF65-F5344CB8AC3E}">
        <p14:creationId xmlns:p14="http://schemas.microsoft.com/office/powerpoint/2010/main" val="4281817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66355A-084C-D24E-9AD2-7E4FC41EA627}" type="slidenum">
              <a:rPr lang="en-US" smtClean="0"/>
              <a:t>13</a:t>
            </a:fld>
            <a:endParaRPr lang="en-US"/>
          </a:p>
        </p:txBody>
      </p:sp>
      <p:sp>
        <p:nvSpPr>
          <p:cNvPr id="3" name="Title 2"/>
          <p:cNvSpPr>
            <a:spLocks noGrp="1"/>
          </p:cNvSpPr>
          <p:nvPr>
            <p:ph type="title"/>
          </p:nvPr>
        </p:nvSpPr>
        <p:spPr>
          <a:xfrm>
            <a:off x="313803" y="0"/>
            <a:ext cx="8229600" cy="857250"/>
          </a:xfrm>
        </p:spPr>
        <p:txBody>
          <a:bodyPr/>
          <a:lstStyle/>
          <a:p>
            <a:r>
              <a:rPr lang="en-US" dirty="0"/>
              <a:t>Complex Care Chart Prep Sheet</a:t>
            </a:r>
          </a:p>
        </p:txBody>
      </p:sp>
      <p:sp>
        <p:nvSpPr>
          <p:cNvPr id="4" name="Text Placeholder 3"/>
          <p:cNvSpPr>
            <a:spLocks noGrp="1"/>
          </p:cNvSpPr>
          <p:nvPr>
            <p:ph type="body" sz="quarter" idx="11"/>
          </p:nvPr>
        </p:nvSpPr>
        <p:spPr/>
        <p:txBody>
          <a:bodyPr/>
          <a:lstStyle/>
          <a:p>
            <a:r>
              <a:rPr lang="en-US" dirty="0"/>
              <a:t>This form will be completed for each patient </a:t>
            </a:r>
          </a:p>
          <a:p>
            <a:pPr marL="0" indent="0">
              <a:buNone/>
            </a:pPr>
            <a:r>
              <a:rPr lang="en-US" dirty="0"/>
              <a:t>         prior to their office visit.</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4518" r="4518"/>
          <a:stretch>
            <a:fillRect/>
          </a:stretch>
        </p:blipFill>
        <p:spPr>
          <a:xfrm>
            <a:off x="4428603" y="-18471"/>
            <a:ext cx="3541704" cy="5059578"/>
          </a:xfrm>
        </p:spPr>
      </p:pic>
      <p:pic>
        <p:nvPicPr>
          <p:cNvPr id="6" name="Picture 5">
            <a:extLst>
              <a:ext uri="{FF2B5EF4-FFF2-40B4-BE49-F238E27FC236}">
                <a16:creationId xmlns:a16="http://schemas.microsoft.com/office/drawing/2014/main" id="{D3C57F2B-F011-4954-BC6E-2FB07C55F24A}"/>
              </a:ext>
            </a:extLst>
          </p:cNvPr>
          <p:cNvPicPr>
            <a:picLocks noChangeAspect="1"/>
          </p:cNvPicPr>
          <p:nvPr/>
        </p:nvPicPr>
        <p:blipFill>
          <a:blip r:embed="rId3"/>
          <a:stretch>
            <a:fillRect/>
          </a:stretch>
        </p:blipFill>
        <p:spPr>
          <a:xfrm>
            <a:off x="4427299" y="127592"/>
            <a:ext cx="3676619" cy="4760667"/>
          </a:xfrm>
          <a:prstGeom prst="rect">
            <a:avLst/>
          </a:prstGeom>
        </p:spPr>
      </p:pic>
    </p:spTree>
    <p:extLst>
      <p:ext uri="{BB962C8B-B14F-4D97-AF65-F5344CB8AC3E}">
        <p14:creationId xmlns:p14="http://schemas.microsoft.com/office/powerpoint/2010/main" val="297028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5043" y="1391902"/>
            <a:ext cx="6387020" cy="787533"/>
          </a:xfrm>
        </p:spPr>
        <p:txBody>
          <a:bodyPr>
            <a:normAutofit/>
          </a:bodyPr>
          <a:lstStyle/>
          <a:p>
            <a:r>
              <a:rPr lang="en-US" dirty="0"/>
              <a:t>Complex Care Internal Structure</a:t>
            </a:r>
          </a:p>
        </p:txBody>
      </p:sp>
      <p:sp>
        <p:nvSpPr>
          <p:cNvPr id="4" name="Text Placeholder 3"/>
          <p:cNvSpPr>
            <a:spLocks noGrp="1"/>
          </p:cNvSpPr>
          <p:nvPr>
            <p:ph type="body" sz="quarter" idx="11"/>
          </p:nvPr>
        </p:nvSpPr>
        <p:spPr/>
        <p:txBody>
          <a:bodyPr/>
          <a:lstStyle/>
          <a:p>
            <a:r>
              <a:rPr lang="en-US" dirty="0"/>
              <a:t>2022</a:t>
            </a:r>
          </a:p>
        </p:txBody>
      </p:sp>
    </p:spTree>
    <p:extLst>
      <p:ext uri="{BB962C8B-B14F-4D97-AF65-F5344CB8AC3E}">
        <p14:creationId xmlns:p14="http://schemas.microsoft.com/office/powerpoint/2010/main" val="4246212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66355A-084C-D24E-9AD2-7E4FC41EA627}" type="slidenum">
              <a:rPr lang="en-US" smtClean="0"/>
              <a:t>15</a:t>
            </a:fld>
            <a:endParaRPr lang="en-US" dirty="0"/>
          </a:p>
        </p:txBody>
      </p:sp>
      <p:sp>
        <p:nvSpPr>
          <p:cNvPr id="3" name="Title 2"/>
          <p:cNvSpPr>
            <a:spLocks noGrp="1"/>
          </p:cNvSpPr>
          <p:nvPr>
            <p:ph type="title"/>
          </p:nvPr>
        </p:nvSpPr>
        <p:spPr>
          <a:xfrm>
            <a:off x="190548" y="280479"/>
            <a:ext cx="8229600" cy="436187"/>
          </a:xfrm>
        </p:spPr>
        <p:txBody>
          <a:bodyPr>
            <a:normAutofit fontScale="90000"/>
          </a:bodyPr>
          <a:lstStyle/>
          <a:p>
            <a:r>
              <a:rPr lang="en-US" dirty="0"/>
              <a:t>Complex Care Provider Team</a:t>
            </a:r>
          </a:p>
        </p:txBody>
      </p:sp>
      <p:sp>
        <p:nvSpPr>
          <p:cNvPr id="8" name="Text Placeholder 3"/>
          <p:cNvSpPr txBox="1">
            <a:spLocks/>
          </p:cNvSpPr>
          <p:nvPr/>
        </p:nvSpPr>
        <p:spPr>
          <a:xfrm>
            <a:off x="5939589" y="1189408"/>
            <a:ext cx="3011906" cy="384413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SzPct val="100000"/>
              <a:buFontTx/>
              <a:buBlip>
                <a:blip r:embed="rId2"/>
              </a:buBlip>
              <a:defRPr sz="1400" b="0" i="0" kern="1200">
                <a:solidFill>
                  <a:schemeClr val="tx1"/>
                </a:solidFill>
                <a:latin typeface="Calibri Light"/>
                <a:ea typeface="+mn-ea"/>
                <a:cs typeface="Calibri Light"/>
              </a:defRPr>
            </a:lvl1pPr>
            <a:lvl2pPr marL="800100" indent="-342900" algn="l" defTabSz="457200" rtl="0" eaLnBrk="1" latinLnBrk="0" hangingPunct="1">
              <a:spcBef>
                <a:spcPct val="20000"/>
              </a:spcBef>
              <a:buSzPct val="100000"/>
              <a:buFontTx/>
              <a:buBlip>
                <a:blip r:embed="rId2"/>
              </a:buBlip>
              <a:defRPr sz="2000" b="0" i="0" kern="1200">
                <a:solidFill>
                  <a:schemeClr val="tx1"/>
                </a:solidFill>
                <a:latin typeface="Calibri Light"/>
                <a:ea typeface="+mn-ea"/>
                <a:cs typeface="Calibri Light"/>
              </a:defRPr>
            </a:lvl2pPr>
            <a:lvl3pPr marL="1257300" indent="-342900" algn="l" defTabSz="457200" rtl="0" eaLnBrk="1" latinLnBrk="0" hangingPunct="1">
              <a:spcBef>
                <a:spcPct val="20000"/>
              </a:spcBef>
              <a:buSzPct val="100000"/>
              <a:buFontTx/>
              <a:buBlip>
                <a:blip r:embed="rId2"/>
              </a:buBlip>
              <a:defRPr sz="1800" b="0" i="0" kern="1200">
                <a:solidFill>
                  <a:schemeClr val="tx1"/>
                </a:solidFill>
                <a:latin typeface="Calibri Light"/>
                <a:ea typeface="+mn-ea"/>
                <a:cs typeface="Calibri Light"/>
              </a:defRPr>
            </a:lvl3pPr>
            <a:lvl4pPr marL="1657350" indent="-285750" algn="l" defTabSz="457200" rtl="0" eaLnBrk="1" latinLnBrk="0" hangingPunct="1">
              <a:spcBef>
                <a:spcPct val="20000"/>
              </a:spcBef>
              <a:buFontTx/>
              <a:buBlip>
                <a:blip r:embed="rId2"/>
              </a:buBlip>
              <a:defRPr sz="1600" b="0" i="0" kern="1200">
                <a:solidFill>
                  <a:schemeClr val="tx1"/>
                </a:solidFill>
                <a:latin typeface="Calibri Light"/>
                <a:ea typeface="+mn-ea"/>
                <a:cs typeface="Calibri Light"/>
              </a:defRPr>
            </a:lvl4pPr>
            <a:lvl5pPr marL="2114550" indent="-285750" algn="l" defTabSz="457200" rtl="0" eaLnBrk="1" latinLnBrk="0" hangingPunct="1">
              <a:spcBef>
                <a:spcPct val="20000"/>
              </a:spcBef>
              <a:buFontTx/>
              <a:buBlip>
                <a:blip r:embed="rId2"/>
              </a:buBlip>
              <a:defRPr sz="14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endParaRPr lang="en-US" dirty="0"/>
          </a:p>
          <a:p>
            <a:pPr marL="0" indent="0">
              <a:buFontTx/>
              <a:buNone/>
            </a:pPr>
            <a:endParaRPr lang="en-US" dirty="0"/>
          </a:p>
          <a:p>
            <a:pPr marL="0" indent="0">
              <a:buFontTx/>
              <a:buNone/>
            </a:pPr>
            <a:endParaRPr lang="en-US" dirty="0"/>
          </a:p>
          <a:p>
            <a:pPr marL="0" indent="0">
              <a:buFontTx/>
              <a:buNone/>
            </a:pPr>
            <a:endParaRPr lang="en-US" dirty="0"/>
          </a:p>
          <a:p>
            <a:pPr marL="0" indent="0">
              <a:buFontTx/>
              <a:buNone/>
            </a:pPr>
            <a:endParaRPr lang="en-US" dirty="0"/>
          </a:p>
          <a:p>
            <a:pPr marL="0" indent="0">
              <a:buFontTx/>
              <a:buNone/>
            </a:pPr>
            <a:endParaRPr lang="en-US" dirty="0"/>
          </a:p>
        </p:txBody>
      </p:sp>
      <p:pic>
        <p:nvPicPr>
          <p:cNvPr id="12" name="Picture 11">
            <a:extLst>
              <a:ext uri="{FF2B5EF4-FFF2-40B4-BE49-F238E27FC236}">
                <a16:creationId xmlns:a16="http://schemas.microsoft.com/office/drawing/2014/main" id="{0CCFA6F0-6420-4B36-B7B0-B626852F82B8}"/>
              </a:ext>
            </a:extLst>
          </p:cNvPr>
          <p:cNvPicPr>
            <a:picLocks noChangeAspect="1"/>
          </p:cNvPicPr>
          <p:nvPr/>
        </p:nvPicPr>
        <p:blipFill>
          <a:blip r:embed="rId3"/>
          <a:stretch>
            <a:fillRect/>
          </a:stretch>
        </p:blipFill>
        <p:spPr>
          <a:xfrm>
            <a:off x="1068999" y="1316326"/>
            <a:ext cx="1128507" cy="1553840"/>
          </a:xfrm>
          <a:prstGeom prst="rect">
            <a:avLst/>
          </a:prstGeom>
        </p:spPr>
      </p:pic>
      <p:pic>
        <p:nvPicPr>
          <p:cNvPr id="6" name="Picture 5">
            <a:extLst>
              <a:ext uri="{FF2B5EF4-FFF2-40B4-BE49-F238E27FC236}">
                <a16:creationId xmlns:a16="http://schemas.microsoft.com/office/drawing/2014/main" id="{3CC30018-CB22-42BD-817F-C3357A7EA049}"/>
              </a:ext>
            </a:extLst>
          </p:cNvPr>
          <p:cNvPicPr>
            <a:picLocks noChangeAspect="1"/>
          </p:cNvPicPr>
          <p:nvPr/>
        </p:nvPicPr>
        <p:blipFill>
          <a:blip r:embed="rId4"/>
          <a:stretch>
            <a:fillRect/>
          </a:stretch>
        </p:blipFill>
        <p:spPr>
          <a:xfrm>
            <a:off x="4747247" y="1316326"/>
            <a:ext cx="1079405" cy="1590639"/>
          </a:xfrm>
          <a:prstGeom prst="rect">
            <a:avLst/>
          </a:prstGeom>
        </p:spPr>
      </p:pic>
      <p:pic>
        <p:nvPicPr>
          <p:cNvPr id="9" name="Picture 8">
            <a:extLst>
              <a:ext uri="{FF2B5EF4-FFF2-40B4-BE49-F238E27FC236}">
                <a16:creationId xmlns:a16="http://schemas.microsoft.com/office/drawing/2014/main" id="{0AC00342-628E-43BF-84F6-967CF6BC73DF}"/>
              </a:ext>
            </a:extLst>
          </p:cNvPr>
          <p:cNvPicPr>
            <a:picLocks noChangeAspect="1"/>
          </p:cNvPicPr>
          <p:nvPr/>
        </p:nvPicPr>
        <p:blipFill>
          <a:blip r:embed="rId5"/>
          <a:stretch>
            <a:fillRect/>
          </a:stretch>
        </p:blipFill>
        <p:spPr>
          <a:xfrm>
            <a:off x="6548617" y="1330521"/>
            <a:ext cx="1015361" cy="1576444"/>
          </a:xfrm>
          <a:prstGeom prst="rect">
            <a:avLst/>
          </a:prstGeom>
        </p:spPr>
      </p:pic>
      <p:graphicFrame>
        <p:nvGraphicFramePr>
          <p:cNvPr id="14" name="Table 14">
            <a:extLst>
              <a:ext uri="{FF2B5EF4-FFF2-40B4-BE49-F238E27FC236}">
                <a16:creationId xmlns:a16="http://schemas.microsoft.com/office/drawing/2014/main" id="{2C9472D1-C641-4D75-8C8A-2EC1C2141DA8}"/>
              </a:ext>
            </a:extLst>
          </p:cNvPr>
          <p:cNvGraphicFramePr>
            <a:graphicFrameLocks noGrp="1"/>
          </p:cNvGraphicFramePr>
          <p:nvPr>
            <p:extLst>
              <p:ext uri="{D42A27DB-BD31-4B8C-83A1-F6EECF244321}">
                <p14:modId xmlns:p14="http://schemas.microsoft.com/office/powerpoint/2010/main" val="3230376865"/>
              </p:ext>
            </p:extLst>
          </p:nvPr>
        </p:nvGraphicFramePr>
        <p:xfrm>
          <a:off x="643076" y="1007386"/>
          <a:ext cx="7324544" cy="3523506"/>
        </p:xfrm>
        <a:graphic>
          <a:graphicData uri="http://schemas.openxmlformats.org/drawingml/2006/table">
            <a:tbl>
              <a:tblPr firstRow="1" bandRow="1">
                <a:tableStyleId>{5940675A-B579-460E-94D1-54222C63F5DA}</a:tableStyleId>
              </a:tblPr>
              <a:tblGrid>
                <a:gridCol w="1986930">
                  <a:extLst>
                    <a:ext uri="{9D8B030D-6E8A-4147-A177-3AD203B41FA5}">
                      <a16:colId xmlns:a16="http://schemas.microsoft.com/office/drawing/2014/main" val="12164113"/>
                    </a:ext>
                  </a:extLst>
                </a:gridCol>
                <a:gridCol w="1746298">
                  <a:extLst>
                    <a:ext uri="{9D8B030D-6E8A-4147-A177-3AD203B41FA5}">
                      <a16:colId xmlns:a16="http://schemas.microsoft.com/office/drawing/2014/main" val="3062479025"/>
                    </a:ext>
                  </a:extLst>
                </a:gridCol>
                <a:gridCol w="1760180">
                  <a:extLst>
                    <a:ext uri="{9D8B030D-6E8A-4147-A177-3AD203B41FA5}">
                      <a16:colId xmlns:a16="http://schemas.microsoft.com/office/drawing/2014/main" val="3808105497"/>
                    </a:ext>
                  </a:extLst>
                </a:gridCol>
                <a:gridCol w="1831136">
                  <a:extLst>
                    <a:ext uri="{9D8B030D-6E8A-4147-A177-3AD203B41FA5}">
                      <a16:colId xmlns:a16="http://schemas.microsoft.com/office/drawing/2014/main" val="3103881488"/>
                    </a:ext>
                  </a:extLst>
                </a:gridCol>
              </a:tblGrid>
              <a:tr h="2395746">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565195203"/>
                  </a:ext>
                </a:extLst>
              </a:tr>
              <a:tr h="1058928">
                <a:tc>
                  <a:txBody>
                    <a:bodyPr/>
                    <a:lstStyle/>
                    <a:p>
                      <a:pPr algn="ctr"/>
                      <a:r>
                        <a:rPr lang="en-US" sz="1100" dirty="0"/>
                        <a:t>Hanford/Selma Complex Care</a:t>
                      </a:r>
                    </a:p>
                    <a:p>
                      <a:pPr algn="ctr"/>
                      <a:r>
                        <a:rPr lang="en-US" sz="1100" dirty="0"/>
                        <a:t>Ambulatory Medical Officer and CCM Leader</a:t>
                      </a:r>
                    </a:p>
                    <a:p>
                      <a:pPr algn="ctr"/>
                      <a:endParaRPr lang="en-US" sz="1100" dirty="0"/>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Dr. Raul Ayala</a:t>
                      </a:r>
                    </a:p>
                    <a:p>
                      <a:pPr algn="ctr"/>
                      <a:endParaRPr lang="en-US" sz="1100" dirty="0"/>
                    </a:p>
                  </a:txBody>
                  <a:tcPr/>
                </a:tc>
                <a:tc>
                  <a:txBody>
                    <a:bodyPr/>
                    <a:lstStyle/>
                    <a:p>
                      <a:pPr algn="ctr"/>
                      <a:r>
                        <a:rPr lang="en-US" sz="1300" dirty="0"/>
                        <a:t>Hanford Complex Care</a:t>
                      </a:r>
                    </a:p>
                    <a:p>
                      <a:pPr algn="ctr"/>
                      <a:endParaRPr lang="en-US" sz="1200" dirty="0"/>
                    </a:p>
                    <a:p>
                      <a:pPr algn="ctr"/>
                      <a:r>
                        <a:rPr lang="en-US" sz="1200" dirty="0"/>
                        <a:t> </a:t>
                      </a:r>
                      <a:r>
                        <a:rPr lang="en-US" sz="1300" dirty="0"/>
                        <a:t>Dr. Joshua Strunk</a:t>
                      </a:r>
                    </a:p>
                    <a:p>
                      <a:endParaRPr lang="en-US" dirty="0"/>
                    </a:p>
                  </a:txBody>
                  <a:tcPr/>
                </a:tc>
                <a:tc>
                  <a:txBody>
                    <a:bodyPr/>
                    <a:lstStyle/>
                    <a:p>
                      <a:r>
                        <a:rPr lang="en-US" sz="1300" dirty="0"/>
                        <a:t>Hanford Complex Care</a:t>
                      </a:r>
                    </a:p>
                    <a:p>
                      <a:endParaRPr lang="en-US" sz="1300" dirty="0"/>
                    </a:p>
                    <a:p>
                      <a:pPr algn="ctr"/>
                      <a:r>
                        <a:rPr lang="en-US" sz="1300" dirty="0"/>
                        <a:t>Kerry Cromwell, FNP</a:t>
                      </a:r>
                    </a:p>
                  </a:txBody>
                  <a:tcPr/>
                </a:tc>
                <a:tc>
                  <a:txBody>
                    <a:bodyPr/>
                    <a:lstStyle/>
                    <a:p>
                      <a:pPr algn="ctr"/>
                      <a:r>
                        <a:rPr lang="en-US" sz="1300" dirty="0"/>
                        <a:t>Selma Complex Care </a:t>
                      </a:r>
                    </a:p>
                    <a:p>
                      <a:pPr algn="ctr"/>
                      <a:endParaRPr lang="en-US" sz="1300" dirty="0"/>
                    </a:p>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Priscilla Carey, FNP</a:t>
                      </a:r>
                    </a:p>
                    <a:p>
                      <a:pPr algn="ctr"/>
                      <a:endParaRPr lang="en-US" dirty="0"/>
                    </a:p>
                  </a:txBody>
                  <a:tcPr/>
                </a:tc>
                <a:extLst>
                  <a:ext uri="{0D108BD9-81ED-4DB2-BD59-A6C34878D82A}">
                    <a16:rowId xmlns:a16="http://schemas.microsoft.com/office/drawing/2014/main" val="881658440"/>
                  </a:ext>
                </a:extLst>
              </a:tr>
            </a:tbl>
          </a:graphicData>
        </a:graphic>
      </p:graphicFrame>
      <p:pic>
        <p:nvPicPr>
          <p:cNvPr id="21" name="Picture 20">
            <a:extLst>
              <a:ext uri="{FF2B5EF4-FFF2-40B4-BE49-F238E27FC236}">
                <a16:creationId xmlns:a16="http://schemas.microsoft.com/office/drawing/2014/main" id="{A3CCE83A-52E3-44DA-AD28-9612D41FCA87}"/>
              </a:ext>
            </a:extLst>
          </p:cNvPr>
          <p:cNvPicPr>
            <a:picLocks noChangeAspect="1"/>
          </p:cNvPicPr>
          <p:nvPr/>
        </p:nvPicPr>
        <p:blipFill>
          <a:blip r:embed="rId6"/>
          <a:stretch>
            <a:fillRect/>
          </a:stretch>
        </p:blipFill>
        <p:spPr>
          <a:xfrm>
            <a:off x="2946057" y="1316326"/>
            <a:ext cx="1052638" cy="1575277"/>
          </a:xfrm>
          <a:prstGeom prst="rect">
            <a:avLst/>
          </a:prstGeom>
        </p:spPr>
      </p:pic>
    </p:spTree>
    <p:extLst>
      <p:ext uri="{BB962C8B-B14F-4D97-AF65-F5344CB8AC3E}">
        <p14:creationId xmlns:p14="http://schemas.microsoft.com/office/powerpoint/2010/main" val="296879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66355A-084C-D24E-9AD2-7E4FC41EA627}" type="slidenum">
              <a:rPr lang="en-US" smtClean="0"/>
              <a:t>16</a:t>
            </a:fld>
            <a:endParaRPr lang="en-US" dirty="0"/>
          </a:p>
        </p:txBody>
      </p:sp>
      <p:sp>
        <p:nvSpPr>
          <p:cNvPr id="3" name="Title 2"/>
          <p:cNvSpPr>
            <a:spLocks noGrp="1"/>
          </p:cNvSpPr>
          <p:nvPr>
            <p:ph type="title"/>
          </p:nvPr>
        </p:nvSpPr>
        <p:spPr>
          <a:xfrm>
            <a:off x="138440" y="-137172"/>
            <a:ext cx="8229600" cy="857250"/>
          </a:xfrm>
        </p:spPr>
        <p:txBody>
          <a:bodyPr/>
          <a:lstStyle/>
          <a:p>
            <a:r>
              <a:rPr lang="en-US" dirty="0"/>
              <a:t>Complex Care Support Team</a:t>
            </a:r>
          </a:p>
        </p:txBody>
      </p:sp>
      <p:sp>
        <p:nvSpPr>
          <p:cNvPr id="8" name="Text Placeholder 3"/>
          <p:cNvSpPr txBox="1">
            <a:spLocks/>
          </p:cNvSpPr>
          <p:nvPr/>
        </p:nvSpPr>
        <p:spPr>
          <a:xfrm>
            <a:off x="5855200" y="920864"/>
            <a:ext cx="3114461" cy="106618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SzPct val="100000"/>
              <a:buFontTx/>
              <a:buBlip>
                <a:blip r:embed="rId2"/>
              </a:buBlip>
              <a:defRPr sz="1400" b="0" i="0" kern="1200">
                <a:solidFill>
                  <a:schemeClr val="tx1"/>
                </a:solidFill>
                <a:latin typeface="Calibri Light"/>
                <a:ea typeface="+mn-ea"/>
                <a:cs typeface="Calibri Light"/>
              </a:defRPr>
            </a:lvl1pPr>
            <a:lvl2pPr marL="800100" indent="-342900" algn="l" defTabSz="457200" rtl="0" eaLnBrk="1" latinLnBrk="0" hangingPunct="1">
              <a:spcBef>
                <a:spcPct val="20000"/>
              </a:spcBef>
              <a:buSzPct val="100000"/>
              <a:buFontTx/>
              <a:buBlip>
                <a:blip r:embed="rId2"/>
              </a:buBlip>
              <a:defRPr sz="2000" b="0" i="0" kern="1200">
                <a:solidFill>
                  <a:schemeClr val="tx1"/>
                </a:solidFill>
                <a:latin typeface="Calibri Light"/>
                <a:ea typeface="+mn-ea"/>
                <a:cs typeface="Calibri Light"/>
              </a:defRPr>
            </a:lvl2pPr>
            <a:lvl3pPr marL="1257300" indent="-342900" algn="l" defTabSz="457200" rtl="0" eaLnBrk="1" latinLnBrk="0" hangingPunct="1">
              <a:spcBef>
                <a:spcPct val="20000"/>
              </a:spcBef>
              <a:buSzPct val="100000"/>
              <a:buFontTx/>
              <a:buBlip>
                <a:blip r:embed="rId2"/>
              </a:buBlip>
              <a:defRPr sz="1800" b="0" i="0" kern="1200">
                <a:solidFill>
                  <a:schemeClr val="tx1"/>
                </a:solidFill>
                <a:latin typeface="Calibri Light"/>
                <a:ea typeface="+mn-ea"/>
                <a:cs typeface="Calibri Light"/>
              </a:defRPr>
            </a:lvl3pPr>
            <a:lvl4pPr marL="1657350" indent="-285750" algn="l" defTabSz="457200" rtl="0" eaLnBrk="1" latinLnBrk="0" hangingPunct="1">
              <a:spcBef>
                <a:spcPct val="20000"/>
              </a:spcBef>
              <a:buFontTx/>
              <a:buBlip>
                <a:blip r:embed="rId2"/>
              </a:buBlip>
              <a:defRPr sz="1600" b="0" i="0" kern="1200">
                <a:solidFill>
                  <a:schemeClr val="tx1"/>
                </a:solidFill>
                <a:latin typeface="Calibri Light"/>
                <a:ea typeface="+mn-ea"/>
                <a:cs typeface="Calibri Light"/>
              </a:defRPr>
            </a:lvl4pPr>
            <a:lvl5pPr marL="2114550" indent="-285750" algn="l" defTabSz="457200" rtl="0" eaLnBrk="1" latinLnBrk="0" hangingPunct="1">
              <a:spcBef>
                <a:spcPct val="20000"/>
              </a:spcBef>
              <a:buFontTx/>
              <a:buBlip>
                <a:blip r:embed="rId2"/>
              </a:buBlip>
              <a:defRPr sz="14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FontTx/>
              <a:buNone/>
            </a:pPr>
            <a:endParaRPr lang="en-US" dirty="0"/>
          </a:p>
          <a:p>
            <a:pPr marL="0" indent="0">
              <a:buFontTx/>
              <a:buNone/>
            </a:pPr>
            <a:endParaRPr lang="en-US" dirty="0"/>
          </a:p>
          <a:p>
            <a:pPr marL="0" indent="0">
              <a:buFontTx/>
              <a:buNone/>
            </a:pPr>
            <a:endParaRPr lang="en-US" dirty="0"/>
          </a:p>
          <a:p>
            <a:pPr marL="0" indent="0">
              <a:buFontTx/>
              <a:buNone/>
            </a:pPr>
            <a:endParaRPr lang="en-US" dirty="0"/>
          </a:p>
          <a:p>
            <a:pPr marL="0" indent="0">
              <a:buFontTx/>
              <a:buNone/>
            </a:pPr>
            <a:endParaRPr lang="en-US" dirty="0"/>
          </a:p>
          <a:p>
            <a:pPr marL="0" indent="0">
              <a:buFontTx/>
              <a:buNone/>
            </a:pPr>
            <a:endParaRPr lang="en-US" dirty="0"/>
          </a:p>
        </p:txBody>
      </p:sp>
      <p:sp>
        <p:nvSpPr>
          <p:cNvPr id="9" name="TextBox 8"/>
          <p:cNvSpPr txBox="1"/>
          <p:nvPr/>
        </p:nvSpPr>
        <p:spPr>
          <a:xfrm>
            <a:off x="6681871" y="148872"/>
            <a:ext cx="2087431" cy="461665"/>
          </a:xfrm>
          <a:prstGeom prst="rect">
            <a:avLst/>
          </a:prstGeom>
          <a:noFill/>
        </p:spPr>
        <p:txBody>
          <a:bodyPr wrap="none" rtlCol="0">
            <a:spAutoFit/>
          </a:bodyPr>
          <a:lstStyle/>
          <a:p>
            <a:r>
              <a:rPr lang="en-US" sz="1200" dirty="0"/>
              <a:t>Phone Number: 559-537-0170</a:t>
            </a:r>
          </a:p>
          <a:p>
            <a:r>
              <a:rPr lang="en-US" sz="1200" dirty="0"/>
              <a:t>Fax: 559-537-0199</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194" y="2831506"/>
            <a:ext cx="911328" cy="1366992"/>
          </a:xfrm>
          <a:prstGeom prst="rect">
            <a:avLst/>
          </a:prstGeom>
        </p:spPr>
      </p:pic>
      <p:pic>
        <p:nvPicPr>
          <p:cNvPr id="16" name="Picture 15" descr="A person smiling for the camera&#10;&#10;Description automatically generated">
            <a:extLst>
              <a:ext uri="{FF2B5EF4-FFF2-40B4-BE49-F238E27FC236}">
                <a16:creationId xmlns:a16="http://schemas.microsoft.com/office/drawing/2014/main" id="{AB30D2AA-B337-4FBC-9646-3DF23268AA81}"/>
              </a:ext>
            </a:extLst>
          </p:cNvPr>
          <p:cNvPicPr>
            <a:picLocks noChangeAspect="1"/>
          </p:cNvPicPr>
          <p:nvPr/>
        </p:nvPicPr>
        <p:blipFill>
          <a:blip r:embed="rId4"/>
          <a:stretch>
            <a:fillRect/>
          </a:stretch>
        </p:blipFill>
        <p:spPr>
          <a:xfrm>
            <a:off x="2833751" y="2841943"/>
            <a:ext cx="910972" cy="1366992"/>
          </a:xfrm>
          <a:prstGeom prst="rect">
            <a:avLst/>
          </a:prstGeom>
        </p:spPr>
      </p:pic>
      <p:pic>
        <p:nvPicPr>
          <p:cNvPr id="21" name="Picture 20" descr="A young child in a blue shirt&#10;&#10;Description automatically generated">
            <a:extLst>
              <a:ext uri="{FF2B5EF4-FFF2-40B4-BE49-F238E27FC236}">
                <a16:creationId xmlns:a16="http://schemas.microsoft.com/office/drawing/2014/main" id="{C18AA24B-352C-49CA-AAB7-37A31D62D448}"/>
              </a:ext>
            </a:extLst>
          </p:cNvPr>
          <p:cNvPicPr>
            <a:picLocks noChangeAspect="1"/>
          </p:cNvPicPr>
          <p:nvPr/>
        </p:nvPicPr>
        <p:blipFill>
          <a:blip r:embed="rId5"/>
          <a:stretch>
            <a:fillRect/>
          </a:stretch>
        </p:blipFill>
        <p:spPr>
          <a:xfrm>
            <a:off x="4647796" y="2841943"/>
            <a:ext cx="1014942" cy="1337565"/>
          </a:xfrm>
          <a:prstGeom prst="rect">
            <a:avLst/>
          </a:prstGeom>
        </p:spPr>
      </p:pic>
      <p:pic>
        <p:nvPicPr>
          <p:cNvPr id="22" name="Picture 21">
            <a:extLst>
              <a:ext uri="{FF2B5EF4-FFF2-40B4-BE49-F238E27FC236}">
                <a16:creationId xmlns:a16="http://schemas.microsoft.com/office/drawing/2014/main" id="{92225D31-3598-4FEF-86E3-499A89301CCF}"/>
              </a:ext>
            </a:extLst>
          </p:cNvPr>
          <p:cNvPicPr>
            <a:picLocks noChangeAspect="1"/>
          </p:cNvPicPr>
          <p:nvPr/>
        </p:nvPicPr>
        <p:blipFill>
          <a:blip r:embed="rId6"/>
          <a:stretch>
            <a:fillRect/>
          </a:stretch>
        </p:blipFill>
        <p:spPr>
          <a:xfrm>
            <a:off x="2855724" y="595871"/>
            <a:ext cx="919954" cy="1376281"/>
          </a:xfrm>
          <a:prstGeom prst="rect">
            <a:avLst/>
          </a:prstGeom>
        </p:spPr>
      </p:pic>
      <p:graphicFrame>
        <p:nvGraphicFramePr>
          <p:cNvPr id="23" name="Table 23">
            <a:extLst>
              <a:ext uri="{FF2B5EF4-FFF2-40B4-BE49-F238E27FC236}">
                <a16:creationId xmlns:a16="http://schemas.microsoft.com/office/drawing/2014/main" id="{C3ADB513-0D77-4342-AC99-095D8814A68C}"/>
              </a:ext>
            </a:extLst>
          </p:cNvPr>
          <p:cNvGraphicFramePr>
            <a:graphicFrameLocks noGrp="1"/>
          </p:cNvGraphicFramePr>
          <p:nvPr>
            <p:extLst>
              <p:ext uri="{D42A27DB-BD31-4B8C-83A1-F6EECF244321}">
                <p14:modId xmlns:p14="http://schemas.microsoft.com/office/powerpoint/2010/main" val="3450376792"/>
              </p:ext>
            </p:extLst>
          </p:nvPr>
        </p:nvGraphicFramePr>
        <p:xfrm>
          <a:off x="623115" y="554797"/>
          <a:ext cx="7322076" cy="4574291"/>
        </p:xfrm>
        <a:graphic>
          <a:graphicData uri="http://schemas.openxmlformats.org/drawingml/2006/table">
            <a:tbl>
              <a:tblPr firstRow="1" bandRow="1">
                <a:tableStyleId>{5940675A-B579-460E-94D1-54222C63F5DA}</a:tableStyleId>
              </a:tblPr>
              <a:tblGrid>
                <a:gridCol w="1830519">
                  <a:extLst>
                    <a:ext uri="{9D8B030D-6E8A-4147-A177-3AD203B41FA5}">
                      <a16:colId xmlns:a16="http://schemas.microsoft.com/office/drawing/2014/main" val="3663694004"/>
                    </a:ext>
                  </a:extLst>
                </a:gridCol>
                <a:gridCol w="1830519">
                  <a:extLst>
                    <a:ext uri="{9D8B030D-6E8A-4147-A177-3AD203B41FA5}">
                      <a16:colId xmlns:a16="http://schemas.microsoft.com/office/drawing/2014/main" val="4270681205"/>
                    </a:ext>
                  </a:extLst>
                </a:gridCol>
                <a:gridCol w="1830519">
                  <a:extLst>
                    <a:ext uri="{9D8B030D-6E8A-4147-A177-3AD203B41FA5}">
                      <a16:colId xmlns:a16="http://schemas.microsoft.com/office/drawing/2014/main" val="2184030110"/>
                    </a:ext>
                  </a:extLst>
                </a:gridCol>
                <a:gridCol w="1830519">
                  <a:extLst>
                    <a:ext uri="{9D8B030D-6E8A-4147-A177-3AD203B41FA5}">
                      <a16:colId xmlns:a16="http://schemas.microsoft.com/office/drawing/2014/main" val="3140620272"/>
                    </a:ext>
                  </a:extLst>
                </a:gridCol>
              </a:tblGrid>
              <a:tr h="1458552">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89996147"/>
                  </a:ext>
                </a:extLst>
              </a:tr>
              <a:tr h="499774">
                <a:tc>
                  <a:txBody>
                    <a:bodyPr/>
                    <a:lstStyle/>
                    <a:p>
                      <a:pPr algn="ctr"/>
                      <a:r>
                        <a:rPr lang="en-US" sz="1200" dirty="0"/>
                        <a:t>RN Manager:</a:t>
                      </a:r>
                    </a:p>
                    <a:p>
                      <a:pPr algn="ctr"/>
                      <a:r>
                        <a:rPr lang="en-US" sz="1200" dirty="0"/>
                        <a:t>Meredith Alvarado</a:t>
                      </a:r>
                    </a:p>
                  </a:txBody>
                  <a:tcPr/>
                </a:tc>
                <a:tc>
                  <a:txBody>
                    <a:bodyPr/>
                    <a:lstStyle/>
                    <a:p>
                      <a:pPr algn="ctr"/>
                      <a:r>
                        <a:rPr lang="en-US" sz="1200" dirty="0"/>
                        <a:t>Lead MA:</a:t>
                      </a:r>
                    </a:p>
                    <a:p>
                      <a:pPr algn="ctr"/>
                      <a:r>
                        <a:rPr lang="en-US" sz="1200" dirty="0"/>
                        <a:t>Adriana McNary</a:t>
                      </a:r>
                    </a:p>
                  </a:txBody>
                  <a:tcPr/>
                </a:tc>
                <a:tc>
                  <a:txBody>
                    <a:bodyPr/>
                    <a:lstStyle/>
                    <a:p>
                      <a:pPr algn="ctr"/>
                      <a:r>
                        <a:rPr lang="en-US" sz="1200" dirty="0"/>
                        <a:t>Social Work:</a:t>
                      </a:r>
                    </a:p>
                    <a:p>
                      <a:pPr algn="ctr"/>
                      <a:r>
                        <a:rPr lang="en-US" sz="1200" dirty="0"/>
                        <a:t>Maria Nunez</a:t>
                      </a:r>
                    </a:p>
                  </a:txBody>
                  <a:tcPr/>
                </a:tc>
                <a:tc>
                  <a:txBody>
                    <a:bodyPr/>
                    <a:lstStyle/>
                    <a:p>
                      <a:pPr algn="ctr"/>
                      <a:r>
                        <a:rPr lang="en-US" sz="1200" dirty="0"/>
                        <a:t>RN Education:</a:t>
                      </a:r>
                    </a:p>
                    <a:p>
                      <a:pPr algn="ctr"/>
                      <a:r>
                        <a:rPr lang="en-US" sz="1200" dirty="0"/>
                        <a:t>Julie Azevedo</a:t>
                      </a:r>
                    </a:p>
                    <a:p>
                      <a:endParaRPr lang="en-US" dirty="0"/>
                    </a:p>
                  </a:txBody>
                  <a:tcPr/>
                </a:tc>
                <a:extLst>
                  <a:ext uri="{0D108BD9-81ED-4DB2-BD59-A6C34878D82A}">
                    <a16:rowId xmlns:a16="http://schemas.microsoft.com/office/drawing/2014/main" val="519787296"/>
                  </a:ext>
                </a:extLst>
              </a:tr>
              <a:tr h="1537529">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68438434"/>
                  </a:ext>
                </a:extLst>
              </a:tr>
              <a:tr h="846690">
                <a:tc>
                  <a:txBody>
                    <a:bodyPr/>
                    <a:lstStyle/>
                    <a:p>
                      <a:pPr algn="ctr"/>
                      <a:r>
                        <a:rPr lang="en-US" sz="1200" dirty="0"/>
                        <a:t>Pharmacy</a:t>
                      </a:r>
                    </a:p>
                  </a:txBody>
                  <a:tcPr/>
                </a:tc>
                <a:tc>
                  <a:txBody>
                    <a:bodyPr/>
                    <a:lstStyle/>
                    <a:p>
                      <a:pPr algn="ctr"/>
                      <a:r>
                        <a:rPr lang="en-US" sz="1200" dirty="0"/>
                        <a:t>Clergy:</a:t>
                      </a:r>
                    </a:p>
                    <a:p>
                      <a:pPr algn="ctr"/>
                      <a:r>
                        <a:rPr lang="en-US" sz="1200" dirty="0"/>
                        <a:t>Stan Plooy</a:t>
                      </a:r>
                    </a:p>
                  </a:txBody>
                  <a:tcPr/>
                </a:tc>
                <a:tc>
                  <a:txBody>
                    <a:bodyPr/>
                    <a:lstStyle/>
                    <a:p>
                      <a:pPr algn="ctr"/>
                      <a:r>
                        <a:rPr lang="en-US" sz="1200" dirty="0"/>
                        <a:t>Registered Dietitian:</a:t>
                      </a:r>
                    </a:p>
                    <a:p>
                      <a:pPr algn="ctr"/>
                      <a:r>
                        <a:rPr lang="en-US" sz="1200" dirty="0" err="1"/>
                        <a:t>Ijeoma</a:t>
                      </a:r>
                      <a:r>
                        <a:rPr lang="en-US" sz="1200" dirty="0"/>
                        <a:t> Nnadi</a:t>
                      </a:r>
                    </a:p>
                  </a:txBody>
                  <a:tcPr/>
                </a:tc>
                <a:tc>
                  <a:txBody>
                    <a:bodyPr/>
                    <a:lstStyle/>
                    <a:p>
                      <a:pPr algn="ctr"/>
                      <a:r>
                        <a:rPr lang="en-US" sz="1200" dirty="0"/>
                        <a:t>Registered Dietitian:</a:t>
                      </a:r>
                    </a:p>
                    <a:p>
                      <a:pPr algn="ctr"/>
                      <a:r>
                        <a:rPr lang="en-US" sz="1200" dirty="0"/>
                        <a:t>Gelline Galgana</a:t>
                      </a:r>
                    </a:p>
                    <a:p>
                      <a:endParaRPr lang="en-US" dirty="0"/>
                    </a:p>
                  </a:txBody>
                  <a:tcPr/>
                </a:tc>
                <a:extLst>
                  <a:ext uri="{0D108BD9-81ED-4DB2-BD59-A6C34878D82A}">
                    <a16:rowId xmlns:a16="http://schemas.microsoft.com/office/drawing/2014/main" val="608209807"/>
                  </a:ext>
                </a:extLst>
              </a:tr>
            </a:tbl>
          </a:graphicData>
        </a:graphic>
      </p:graphicFrame>
      <p:pic>
        <p:nvPicPr>
          <p:cNvPr id="25" name="Picture 24">
            <a:extLst>
              <a:ext uri="{FF2B5EF4-FFF2-40B4-BE49-F238E27FC236}">
                <a16:creationId xmlns:a16="http://schemas.microsoft.com/office/drawing/2014/main" id="{6BCF22E2-672A-44CA-9B6A-72351EC76F13}"/>
              </a:ext>
            </a:extLst>
          </p:cNvPr>
          <p:cNvPicPr>
            <a:picLocks noChangeAspect="1"/>
          </p:cNvPicPr>
          <p:nvPr/>
        </p:nvPicPr>
        <p:blipFill>
          <a:blip r:embed="rId7"/>
          <a:stretch>
            <a:fillRect/>
          </a:stretch>
        </p:blipFill>
        <p:spPr>
          <a:xfrm>
            <a:off x="6603054" y="2831506"/>
            <a:ext cx="885211" cy="1337565"/>
          </a:xfrm>
          <a:prstGeom prst="rect">
            <a:avLst/>
          </a:prstGeom>
        </p:spPr>
      </p:pic>
      <p:pic>
        <p:nvPicPr>
          <p:cNvPr id="26" name="Picture 25">
            <a:extLst>
              <a:ext uri="{FF2B5EF4-FFF2-40B4-BE49-F238E27FC236}">
                <a16:creationId xmlns:a16="http://schemas.microsoft.com/office/drawing/2014/main" id="{67343D46-AA6C-47D0-A7E2-91044AC6D32E}"/>
              </a:ext>
            </a:extLst>
          </p:cNvPr>
          <p:cNvPicPr>
            <a:picLocks noChangeAspect="1"/>
          </p:cNvPicPr>
          <p:nvPr/>
        </p:nvPicPr>
        <p:blipFill>
          <a:blip r:embed="rId8"/>
          <a:stretch>
            <a:fillRect/>
          </a:stretch>
        </p:blipFill>
        <p:spPr>
          <a:xfrm>
            <a:off x="6530205" y="609936"/>
            <a:ext cx="908670" cy="1366991"/>
          </a:xfrm>
          <a:prstGeom prst="rect">
            <a:avLst/>
          </a:prstGeom>
        </p:spPr>
      </p:pic>
      <p:pic>
        <p:nvPicPr>
          <p:cNvPr id="27" name="Picture 26">
            <a:extLst>
              <a:ext uri="{FF2B5EF4-FFF2-40B4-BE49-F238E27FC236}">
                <a16:creationId xmlns:a16="http://schemas.microsoft.com/office/drawing/2014/main" id="{0A4E0204-A56D-48E2-91FB-DE0B00ABAEE7}"/>
              </a:ext>
            </a:extLst>
          </p:cNvPr>
          <p:cNvPicPr>
            <a:picLocks noChangeAspect="1"/>
          </p:cNvPicPr>
          <p:nvPr/>
        </p:nvPicPr>
        <p:blipFill>
          <a:blip r:embed="rId9"/>
          <a:stretch>
            <a:fillRect/>
          </a:stretch>
        </p:blipFill>
        <p:spPr>
          <a:xfrm>
            <a:off x="4701078" y="600647"/>
            <a:ext cx="919954" cy="1376280"/>
          </a:xfrm>
          <a:prstGeom prst="rect">
            <a:avLst/>
          </a:prstGeom>
        </p:spPr>
      </p:pic>
      <p:pic>
        <p:nvPicPr>
          <p:cNvPr id="28" name="Picture 27">
            <a:extLst>
              <a:ext uri="{FF2B5EF4-FFF2-40B4-BE49-F238E27FC236}">
                <a16:creationId xmlns:a16="http://schemas.microsoft.com/office/drawing/2014/main" id="{16D2796E-B331-4828-A52B-4D8BAEE7A641}"/>
              </a:ext>
            </a:extLst>
          </p:cNvPr>
          <p:cNvPicPr>
            <a:picLocks noChangeAspect="1"/>
          </p:cNvPicPr>
          <p:nvPr/>
        </p:nvPicPr>
        <p:blipFill>
          <a:blip r:embed="rId10"/>
          <a:stretch>
            <a:fillRect/>
          </a:stretch>
        </p:blipFill>
        <p:spPr>
          <a:xfrm>
            <a:off x="1017145" y="606669"/>
            <a:ext cx="922662" cy="1380383"/>
          </a:xfrm>
          <a:prstGeom prst="rect">
            <a:avLst/>
          </a:prstGeom>
        </p:spPr>
      </p:pic>
    </p:spTree>
    <p:extLst>
      <p:ext uri="{BB962C8B-B14F-4D97-AF65-F5344CB8AC3E}">
        <p14:creationId xmlns:p14="http://schemas.microsoft.com/office/powerpoint/2010/main" val="3835720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4BABB1-A01B-589D-56EA-53CC1FDB2DF0}"/>
              </a:ext>
            </a:extLst>
          </p:cNvPr>
          <p:cNvSpPr>
            <a:spLocks noGrp="1"/>
          </p:cNvSpPr>
          <p:nvPr>
            <p:ph type="title"/>
          </p:nvPr>
        </p:nvSpPr>
        <p:spPr/>
        <p:txBody>
          <a:bodyPr/>
          <a:lstStyle/>
          <a:p>
            <a:endParaRPr lang="en-US" dirty="0"/>
          </a:p>
        </p:txBody>
      </p:sp>
      <p:sp>
        <p:nvSpPr>
          <p:cNvPr id="2" name="Slide Number Placeholder 1">
            <a:extLst>
              <a:ext uri="{FF2B5EF4-FFF2-40B4-BE49-F238E27FC236}">
                <a16:creationId xmlns:a16="http://schemas.microsoft.com/office/drawing/2014/main" id="{1FBCA8FD-2F51-A4A4-09DD-ED21A98D197B}"/>
              </a:ext>
            </a:extLst>
          </p:cNvPr>
          <p:cNvSpPr>
            <a:spLocks noGrp="1"/>
          </p:cNvSpPr>
          <p:nvPr>
            <p:ph type="sldNum" sz="quarter" idx="10"/>
          </p:nvPr>
        </p:nvSpPr>
        <p:spPr/>
        <p:txBody>
          <a:bodyPr/>
          <a:lstStyle/>
          <a:p>
            <a:fld id="{2066355A-084C-D24E-9AD2-7E4FC41EA627}" type="slidenum">
              <a:rPr lang="en-US" smtClean="0"/>
              <a:t>17</a:t>
            </a:fld>
            <a:endParaRPr lang="en-US"/>
          </a:p>
        </p:txBody>
      </p:sp>
      <p:graphicFrame>
        <p:nvGraphicFramePr>
          <p:cNvPr id="7" name="Diagram 6">
            <a:extLst>
              <a:ext uri="{FF2B5EF4-FFF2-40B4-BE49-F238E27FC236}">
                <a16:creationId xmlns:a16="http://schemas.microsoft.com/office/drawing/2014/main" id="{1D2D94EA-3324-C6DE-89D5-B5FF37A620AE}"/>
              </a:ext>
            </a:extLst>
          </p:cNvPr>
          <p:cNvGraphicFramePr/>
          <p:nvPr>
            <p:extLst>
              <p:ext uri="{D42A27DB-BD31-4B8C-83A1-F6EECF244321}">
                <p14:modId xmlns:p14="http://schemas.microsoft.com/office/powerpoint/2010/main" val="753380901"/>
              </p:ext>
            </p:extLst>
          </p:nvPr>
        </p:nvGraphicFramePr>
        <p:xfrm>
          <a:off x="4389878" y="205979"/>
          <a:ext cx="4296921" cy="4835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id="{0CB09BF2-A807-F660-B2CB-1BBB6DD72172}"/>
              </a:ext>
            </a:extLst>
          </p:cNvPr>
          <p:cNvGraphicFramePr/>
          <p:nvPr>
            <p:extLst>
              <p:ext uri="{D42A27DB-BD31-4B8C-83A1-F6EECF244321}">
                <p14:modId xmlns:p14="http://schemas.microsoft.com/office/powerpoint/2010/main" val="1684253756"/>
              </p:ext>
            </p:extLst>
          </p:nvPr>
        </p:nvGraphicFramePr>
        <p:xfrm>
          <a:off x="457200" y="205979"/>
          <a:ext cx="3646357" cy="45121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a:extLst>
              <a:ext uri="{FF2B5EF4-FFF2-40B4-BE49-F238E27FC236}">
                <a16:creationId xmlns:a16="http://schemas.microsoft.com/office/drawing/2014/main" id="{59A16510-6638-DF78-245F-A87A95DCE5B8}"/>
              </a:ext>
            </a:extLst>
          </p:cNvPr>
          <p:cNvSpPr txBox="1"/>
          <p:nvPr/>
        </p:nvSpPr>
        <p:spPr>
          <a:xfrm>
            <a:off x="6831767" y="254833"/>
            <a:ext cx="1772587" cy="215444"/>
          </a:xfrm>
          <a:prstGeom prst="rect">
            <a:avLst/>
          </a:prstGeom>
          <a:noFill/>
        </p:spPr>
        <p:txBody>
          <a:bodyPr wrap="square" rtlCol="0">
            <a:spAutoFit/>
          </a:bodyPr>
          <a:lstStyle/>
          <a:p>
            <a:r>
              <a:rPr lang="en-US" sz="800" dirty="0"/>
              <a:t>Monthly Multidisciplinary Rounding</a:t>
            </a:r>
          </a:p>
        </p:txBody>
      </p:sp>
    </p:spTree>
    <p:extLst>
      <p:ext uri="{BB962C8B-B14F-4D97-AF65-F5344CB8AC3E}">
        <p14:creationId xmlns:p14="http://schemas.microsoft.com/office/powerpoint/2010/main" val="1252268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6A0122-1D29-F631-F3E3-EBB240E1D522}"/>
              </a:ext>
            </a:extLst>
          </p:cNvPr>
          <p:cNvSpPr>
            <a:spLocks noGrp="1"/>
          </p:cNvSpPr>
          <p:nvPr>
            <p:ph type="body" sz="quarter" idx="11"/>
          </p:nvPr>
        </p:nvSpPr>
        <p:spPr/>
        <p:txBody>
          <a:bodyPr/>
          <a:lstStyle/>
          <a:p>
            <a:r>
              <a:rPr lang="en-US" dirty="0"/>
              <a:t>Qualitative Data</a:t>
            </a:r>
          </a:p>
        </p:txBody>
      </p:sp>
      <p:sp>
        <p:nvSpPr>
          <p:cNvPr id="2" name="Slide Number Placeholder 1">
            <a:extLst>
              <a:ext uri="{FF2B5EF4-FFF2-40B4-BE49-F238E27FC236}">
                <a16:creationId xmlns:a16="http://schemas.microsoft.com/office/drawing/2014/main" id="{7BBC6571-30B8-6F5C-5A02-56DE92E084AD}"/>
              </a:ext>
            </a:extLst>
          </p:cNvPr>
          <p:cNvSpPr>
            <a:spLocks noGrp="1"/>
          </p:cNvSpPr>
          <p:nvPr>
            <p:ph type="sldNum" sz="quarter" idx="4294967295"/>
          </p:nvPr>
        </p:nvSpPr>
        <p:spPr>
          <a:xfrm>
            <a:off x="7010400" y="4767263"/>
            <a:ext cx="2133600" cy="274637"/>
          </a:xfrm>
        </p:spPr>
        <p:txBody>
          <a:bodyPr/>
          <a:lstStyle/>
          <a:p>
            <a:fld id="{2066355A-084C-D24E-9AD2-7E4FC41EA627}" type="slidenum">
              <a:rPr lang="en-US" smtClean="0"/>
              <a:t>18</a:t>
            </a:fld>
            <a:endParaRPr lang="en-US"/>
          </a:p>
        </p:txBody>
      </p:sp>
    </p:spTree>
    <p:extLst>
      <p:ext uri="{BB962C8B-B14F-4D97-AF65-F5344CB8AC3E}">
        <p14:creationId xmlns:p14="http://schemas.microsoft.com/office/powerpoint/2010/main" val="228884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B080CD8-E4E8-A8FD-F1ED-BA3ED118EB1B}"/>
              </a:ext>
            </a:extLst>
          </p:cNvPr>
          <p:cNvSpPr>
            <a:spLocks noGrp="1"/>
          </p:cNvSpPr>
          <p:nvPr>
            <p:ph type="title"/>
          </p:nvPr>
        </p:nvSpPr>
        <p:spPr/>
        <p:txBody>
          <a:bodyPr/>
          <a:lstStyle/>
          <a:p>
            <a:endParaRPr lang="en-US"/>
          </a:p>
        </p:txBody>
      </p:sp>
      <p:sp>
        <p:nvSpPr>
          <p:cNvPr id="2" name="Slide Number Placeholder 1">
            <a:extLst>
              <a:ext uri="{FF2B5EF4-FFF2-40B4-BE49-F238E27FC236}">
                <a16:creationId xmlns:a16="http://schemas.microsoft.com/office/drawing/2014/main" id="{5F10EF54-5F67-BF6D-552A-D7C55B7CF66E}"/>
              </a:ext>
            </a:extLst>
          </p:cNvPr>
          <p:cNvSpPr>
            <a:spLocks noGrp="1"/>
          </p:cNvSpPr>
          <p:nvPr>
            <p:ph type="sldNum" sz="quarter" idx="10"/>
          </p:nvPr>
        </p:nvSpPr>
        <p:spPr/>
        <p:txBody>
          <a:bodyPr/>
          <a:lstStyle/>
          <a:p>
            <a:fld id="{2066355A-084C-D24E-9AD2-7E4FC41EA627}" type="slidenum">
              <a:rPr lang="en-US" smtClean="0"/>
              <a:t>19</a:t>
            </a:fld>
            <a:endParaRPr lang="en-US"/>
          </a:p>
        </p:txBody>
      </p:sp>
      <p:pic>
        <p:nvPicPr>
          <p:cNvPr id="6" name="Picture 5">
            <a:extLst>
              <a:ext uri="{FF2B5EF4-FFF2-40B4-BE49-F238E27FC236}">
                <a16:creationId xmlns:a16="http://schemas.microsoft.com/office/drawing/2014/main" id="{C23CAD0A-6D3B-E041-8604-5DE52990758A}"/>
              </a:ext>
            </a:extLst>
          </p:cNvPr>
          <p:cNvPicPr>
            <a:picLocks noChangeAspect="1"/>
          </p:cNvPicPr>
          <p:nvPr/>
        </p:nvPicPr>
        <p:blipFill>
          <a:blip r:embed="rId2"/>
          <a:stretch>
            <a:fillRect/>
          </a:stretch>
        </p:blipFill>
        <p:spPr>
          <a:xfrm>
            <a:off x="91658" y="151538"/>
            <a:ext cx="4191983" cy="4785983"/>
          </a:xfrm>
          <a:prstGeom prst="rect">
            <a:avLst/>
          </a:prstGeom>
        </p:spPr>
      </p:pic>
      <p:pic>
        <p:nvPicPr>
          <p:cNvPr id="10" name="Picture 9">
            <a:extLst>
              <a:ext uri="{FF2B5EF4-FFF2-40B4-BE49-F238E27FC236}">
                <a16:creationId xmlns:a16="http://schemas.microsoft.com/office/drawing/2014/main" id="{9FD1DE33-EF3A-09F4-8D1F-B16B36AB658A}"/>
              </a:ext>
            </a:extLst>
          </p:cNvPr>
          <p:cNvPicPr>
            <a:picLocks noChangeAspect="1"/>
          </p:cNvPicPr>
          <p:nvPr/>
        </p:nvPicPr>
        <p:blipFill>
          <a:blip r:embed="rId3"/>
          <a:stretch>
            <a:fillRect/>
          </a:stretch>
        </p:blipFill>
        <p:spPr>
          <a:xfrm>
            <a:off x="4427821" y="148421"/>
            <a:ext cx="4624521" cy="4892686"/>
          </a:xfrm>
          <a:prstGeom prst="rect">
            <a:avLst/>
          </a:prstGeom>
        </p:spPr>
      </p:pic>
    </p:spTree>
    <p:extLst>
      <p:ext uri="{BB962C8B-B14F-4D97-AF65-F5344CB8AC3E}">
        <p14:creationId xmlns:p14="http://schemas.microsoft.com/office/powerpoint/2010/main" val="2267392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BF59F9-FEE2-2B70-C30E-DCC24D1132CE}"/>
              </a:ext>
            </a:extLst>
          </p:cNvPr>
          <p:cNvSpPr>
            <a:spLocks noGrp="1"/>
          </p:cNvSpPr>
          <p:nvPr>
            <p:ph type="title"/>
          </p:nvPr>
        </p:nvSpPr>
        <p:spPr/>
        <p:txBody>
          <a:bodyPr/>
          <a:lstStyle/>
          <a:p>
            <a:endParaRPr lang="en-US"/>
          </a:p>
        </p:txBody>
      </p:sp>
      <p:sp>
        <p:nvSpPr>
          <p:cNvPr id="2" name="Slide Number Placeholder 1">
            <a:extLst>
              <a:ext uri="{FF2B5EF4-FFF2-40B4-BE49-F238E27FC236}">
                <a16:creationId xmlns:a16="http://schemas.microsoft.com/office/drawing/2014/main" id="{D9E0E633-1809-671A-AAD1-322FAB0E3DC1}"/>
              </a:ext>
            </a:extLst>
          </p:cNvPr>
          <p:cNvSpPr>
            <a:spLocks noGrp="1"/>
          </p:cNvSpPr>
          <p:nvPr>
            <p:ph type="sldNum" sz="quarter" idx="10"/>
          </p:nvPr>
        </p:nvSpPr>
        <p:spPr/>
        <p:txBody>
          <a:bodyPr/>
          <a:lstStyle/>
          <a:p>
            <a:fld id="{2066355A-084C-D24E-9AD2-7E4FC41EA627}" type="slidenum">
              <a:rPr lang="en-US" smtClean="0"/>
              <a:t>2</a:t>
            </a:fld>
            <a:endParaRPr lang="en-US"/>
          </a:p>
        </p:txBody>
      </p:sp>
      <p:pic>
        <p:nvPicPr>
          <p:cNvPr id="6" name="Picture 5">
            <a:extLst>
              <a:ext uri="{FF2B5EF4-FFF2-40B4-BE49-F238E27FC236}">
                <a16:creationId xmlns:a16="http://schemas.microsoft.com/office/drawing/2014/main" id="{7E9DB094-2F74-BC9F-C235-53CAB87CB36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947337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CD7D572-A732-D371-1255-46EA5EC2E367}"/>
              </a:ext>
            </a:extLst>
          </p:cNvPr>
          <p:cNvSpPr>
            <a:spLocks noGrp="1"/>
          </p:cNvSpPr>
          <p:nvPr>
            <p:ph type="title"/>
          </p:nvPr>
        </p:nvSpPr>
        <p:spPr/>
        <p:txBody>
          <a:bodyPr/>
          <a:lstStyle/>
          <a:p>
            <a:endParaRPr lang="en-US"/>
          </a:p>
        </p:txBody>
      </p:sp>
      <p:sp>
        <p:nvSpPr>
          <p:cNvPr id="2" name="Slide Number Placeholder 1">
            <a:extLst>
              <a:ext uri="{FF2B5EF4-FFF2-40B4-BE49-F238E27FC236}">
                <a16:creationId xmlns:a16="http://schemas.microsoft.com/office/drawing/2014/main" id="{5F7CCD70-0C56-27CB-66CE-B1D9C602DF2D}"/>
              </a:ext>
            </a:extLst>
          </p:cNvPr>
          <p:cNvSpPr>
            <a:spLocks noGrp="1"/>
          </p:cNvSpPr>
          <p:nvPr>
            <p:ph type="sldNum" sz="quarter" idx="10"/>
          </p:nvPr>
        </p:nvSpPr>
        <p:spPr/>
        <p:txBody>
          <a:bodyPr/>
          <a:lstStyle/>
          <a:p>
            <a:fld id="{2066355A-084C-D24E-9AD2-7E4FC41EA627}" type="slidenum">
              <a:rPr lang="en-US" smtClean="0"/>
              <a:t>20</a:t>
            </a:fld>
            <a:endParaRPr lang="en-US"/>
          </a:p>
        </p:txBody>
      </p:sp>
      <p:pic>
        <p:nvPicPr>
          <p:cNvPr id="6" name="Picture 5">
            <a:extLst>
              <a:ext uri="{FF2B5EF4-FFF2-40B4-BE49-F238E27FC236}">
                <a16:creationId xmlns:a16="http://schemas.microsoft.com/office/drawing/2014/main" id="{BC0A1A1F-40D4-A20E-D813-69B53AC2D1AC}"/>
              </a:ext>
            </a:extLst>
          </p:cNvPr>
          <p:cNvPicPr>
            <a:picLocks noChangeAspect="1"/>
          </p:cNvPicPr>
          <p:nvPr/>
        </p:nvPicPr>
        <p:blipFill>
          <a:blip r:embed="rId2"/>
          <a:stretch>
            <a:fillRect/>
          </a:stretch>
        </p:blipFill>
        <p:spPr>
          <a:xfrm>
            <a:off x="457200" y="205979"/>
            <a:ext cx="8229600" cy="4519670"/>
          </a:xfrm>
          <a:prstGeom prst="rect">
            <a:avLst/>
          </a:prstGeom>
        </p:spPr>
      </p:pic>
    </p:spTree>
    <p:extLst>
      <p:ext uri="{BB962C8B-B14F-4D97-AF65-F5344CB8AC3E}">
        <p14:creationId xmlns:p14="http://schemas.microsoft.com/office/powerpoint/2010/main" val="3898720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30B90-4E6A-5BA7-C7A5-E3EB360DF2C4}"/>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722C7860-2B07-5DF2-CA8C-076A9934C5CC}"/>
              </a:ext>
            </a:extLst>
          </p:cNvPr>
          <p:cNvSpPr>
            <a:spLocks noGrp="1"/>
          </p:cNvSpPr>
          <p:nvPr>
            <p:ph type="sldNum" sz="quarter" idx="10"/>
          </p:nvPr>
        </p:nvSpPr>
        <p:spPr/>
        <p:txBody>
          <a:bodyPr/>
          <a:lstStyle/>
          <a:p>
            <a:fld id="{2066355A-084C-D24E-9AD2-7E4FC41EA627}" type="slidenum">
              <a:rPr lang="en-US" smtClean="0"/>
              <a:t>21</a:t>
            </a:fld>
            <a:endParaRPr lang="en-US"/>
          </a:p>
        </p:txBody>
      </p:sp>
      <p:pic>
        <p:nvPicPr>
          <p:cNvPr id="4" name="Picture 3">
            <a:extLst>
              <a:ext uri="{FF2B5EF4-FFF2-40B4-BE49-F238E27FC236}">
                <a16:creationId xmlns:a16="http://schemas.microsoft.com/office/drawing/2014/main" id="{228E8F8E-66A2-CA13-5651-661778DFFA67}"/>
              </a:ext>
            </a:extLst>
          </p:cNvPr>
          <p:cNvPicPr>
            <a:picLocks noChangeAspect="1"/>
          </p:cNvPicPr>
          <p:nvPr/>
        </p:nvPicPr>
        <p:blipFill>
          <a:blip r:embed="rId2"/>
          <a:stretch>
            <a:fillRect/>
          </a:stretch>
        </p:blipFill>
        <p:spPr>
          <a:xfrm>
            <a:off x="0" y="26559"/>
            <a:ext cx="9144000" cy="5116941"/>
          </a:xfrm>
          <a:prstGeom prst="rect">
            <a:avLst/>
          </a:prstGeom>
        </p:spPr>
      </p:pic>
    </p:spTree>
    <p:extLst>
      <p:ext uri="{BB962C8B-B14F-4D97-AF65-F5344CB8AC3E}">
        <p14:creationId xmlns:p14="http://schemas.microsoft.com/office/powerpoint/2010/main" val="1417624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69DB6-7CB3-CA13-6D2A-95F6255C107D}"/>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664CC4BF-F3E0-03CC-113F-DA0A0476BB1E}"/>
              </a:ext>
            </a:extLst>
          </p:cNvPr>
          <p:cNvSpPr>
            <a:spLocks noGrp="1"/>
          </p:cNvSpPr>
          <p:nvPr>
            <p:ph type="sldNum" sz="quarter" idx="10"/>
          </p:nvPr>
        </p:nvSpPr>
        <p:spPr/>
        <p:txBody>
          <a:bodyPr/>
          <a:lstStyle/>
          <a:p>
            <a:fld id="{2066355A-084C-D24E-9AD2-7E4FC41EA627}" type="slidenum">
              <a:rPr lang="en-US" smtClean="0"/>
              <a:t>22</a:t>
            </a:fld>
            <a:endParaRPr lang="en-US"/>
          </a:p>
        </p:txBody>
      </p:sp>
      <p:pic>
        <p:nvPicPr>
          <p:cNvPr id="4" name="Picture 3">
            <a:extLst>
              <a:ext uri="{FF2B5EF4-FFF2-40B4-BE49-F238E27FC236}">
                <a16:creationId xmlns:a16="http://schemas.microsoft.com/office/drawing/2014/main" id="{C59A34BB-F2F8-4696-D2B7-72AD0226CF88}"/>
              </a:ext>
            </a:extLst>
          </p:cNvPr>
          <p:cNvPicPr>
            <a:picLocks noChangeAspect="1"/>
          </p:cNvPicPr>
          <p:nvPr/>
        </p:nvPicPr>
        <p:blipFill>
          <a:blip r:embed="rId2"/>
          <a:stretch>
            <a:fillRect/>
          </a:stretch>
        </p:blipFill>
        <p:spPr>
          <a:xfrm>
            <a:off x="123669" y="142407"/>
            <a:ext cx="8967865" cy="5001093"/>
          </a:xfrm>
          <a:prstGeom prst="rect">
            <a:avLst/>
          </a:prstGeom>
        </p:spPr>
      </p:pic>
    </p:spTree>
    <p:extLst>
      <p:ext uri="{BB962C8B-B14F-4D97-AF65-F5344CB8AC3E}">
        <p14:creationId xmlns:p14="http://schemas.microsoft.com/office/powerpoint/2010/main" val="1532460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A066A8-D34C-A741-D053-ED1F06900682}"/>
              </a:ext>
            </a:extLst>
          </p:cNvPr>
          <p:cNvSpPr>
            <a:spLocks noGrp="1"/>
          </p:cNvSpPr>
          <p:nvPr>
            <p:ph type="body" sz="quarter" idx="11"/>
          </p:nvPr>
        </p:nvSpPr>
        <p:spPr>
          <a:xfrm>
            <a:off x="983689" y="617796"/>
            <a:ext cx="5569511" cy="400050"/>
          </a:xfrm>
        </p:spPr>
        <p:txBody>
          <a:bodyPr>
            <a:normAutofit/>
          </a:bodyPr>
          <a:lstStyle/>
          <a:p>
            <a:pPr>
              <a:lnSpc>
                <a:spcPct val="90000"/>
              </a:lnSpc>
            </a:pPr>
            <a:r>
              <a:rPr lang="en-US" sz="2200" b="1" dirty="0"/>
              <a:t>Programs/Grants</a:t>
            </a:r>
          </a:p>
        </p:txBody>
      </p:sp>
      <p:sp>
        <p:nvSpPr>
          <p:cNvPr id="4" name="Text Placeholder 3">
            <a:extLst>
              <a:ext uri="{FF2B5EF4-FFF2-40B4-BE49-F238E27FC236}">
                <a16:creationId xmlns:a16="http://schemas.microsoft.com/office/drawing/2014/main" id="{E18F79C5-98A9-66FC-2958-AEA8E6ED5B09}"/>
              </a:ext>
            </a:extLst>
          </p:cNvPr>
          <p:cNvSpPr>
            <a:spLocks noGrp="1"/>
          </p:cNvSpPr>
          <p:nvPr>
            <p:ph type="body" sz="quarter" idx="12"/>
          </p:nvPr>
        </p:nvSpPr>
        <p:spPr>
          <a:xfrm>
            <a:off x="983689" y="1017846"/>
            <a:ext cx="5568950" cy="3097212"/>
          </a:xfrm>
        </p:spPr>
        <p:txBody>
          <a:bodyPr>
            <a:normAutofit/>
          </a:bodyPr>
          <a:lstStyle/>
          <a:p>
            <a:pPr marL="285750" indent="-285750">
              <a:buFont typeface="Arial" panose="020B0604020202020204" pitchFamily="34" charset="0"/>
              <a:buChar char="•"/>
            </a:pPr>
            <a:r>
              <a:rPr lang="en-US" b="0" dirty="0"/>
              <a:t>Chronic Care Management</a:t>
            </a:r>
          </a:p>
          <a:p>
            <a:pPr marL="285750" indent="-285750">
              <a:buFont typeface="Arial" panose="020B0604020202020204" pitchFamily="34" charset="0"/>
              <a:buChar char="•"/>
            </a:pPr>
            <a:r>
              <a:rPr lang="en-US" b="0" dirty="0"/>
              <a:t>Behavioral Health Integration Grant</a:t>
            </a:r>
          </a:p>
          <a:p>
            <a:pPr marL="285750" indent="-285750">
              <a:buFont typeface="Arial" panose="020B0604020202020204" pitchFamily="34" charset="0"/>
              <a:buChar char="•"/>
            </a:pPr>
            <a:r>
              <a:rPr lang="en-US" b="0" dirty="0"/>
              <a:t>Medicated Assisted Treatment Program</a:t>
            </a:r>
          </a:p>
          <a:p>
            <a:pPr marL="285750" indent="-285750">
              <a:buFont typeface="Arial" panose="020B0604020202020204" pitchFamily="34" charset="0"/>
              <a:buChar char="•"/>
            </a:pPr>
            <a:r>
              <a:rPr lang="en-US" b="0" dirty="0"/>
              <a:t>CORE*REMS Opioid Safe Prescribing </a:t>
            </a:r>
            <a:r>
              <a:rPr lang="en-US" b="0" dirty="0" err="1"/>
              <a:t>Programt</a:t>
            </a:r>
            <a:r>
              <a:rPr lang="en-US" b="0" dirty="0"/>
              <a:t> </a:t>
            </a:r>
          </a:p>
          <a:p>
            <a:pPr marL="285750" indent="-285750">
              <a:buFont typeface="Arial" panose="020B0604020202020204" pitchFamily="34" charset="0"/>
              <a:buChar char="•"/>
            </a:pPr>
            <a:r>
              <a:rPr lang="en-US" b="0" dirty="0"/>
              <a:t>Family Medicine Residency Program</a:t>
            </a:r>
          </a:p>
          <a:p>
            <a:pPr marL="285750" indent="-285750">
              <a:buFont typeface="Arial" panose="020B0604020202020204" pitchFamily="34" charset="0"/>
              <a:buChar char="•"/>
            </a:pPr>
            <a:r>
              <a:rPr lang="en-US" b="0" dirty="0"/>
              <a:t>Pharmacy Fellowship Program</a:t>
            </a:r>
          </a:p>
          <a:p>
            <a:pPr marL="285750" indent="-285750">
              <a:buFont typeface="Arial" panose="020B0604020202020204" pitchFamily="34" charset="0"/>
              <a:buChar char="•"/>
            </a:pPr>
            <a:r>
              <a:rPr lang="en-US" b="0" dirty="0"/>
              <a:t>ECHO </a:t>
            </a:r>
            <a:r>
              <a:rPr lang="en-US" b="0"/>
              <a:t>Alzheimer Program</a:t>
            </a:r>
            <a:endParaRPr lang="en-US" b="0" dirty="0"/>
          </a:p>
          <a:p>
            <a:endParaRPr lang="en-US" b="0" dirty="0"/>
          </a:p>
          <a:p>
            <a:endParaRPr lang="en-US" dirty="0"/>
          </a:p>
          <a:p>
            <a:endParaRPr lang="en-US" dirty="0"/>
          </a:p>
          <a:p>
            <a:endParaRPr lang="en-US" dirty="0"/>
          </a:p>
        </p:txBody>
      </p:sp>
      <p:sp>
        <p:nvSpPr>
          <p:cNvPr id="2" name="Slide Number Placeholder 1">
            <a:extLst>
              <a:ext uri="{FF2B5EF4-FFF2-40B4-BE49-F238E27FC236}">
                <a16:creationId xmlns:a16="http://schemas.microsoft.com/office/drawing/2014/main" id="{78CEE759-6C98-1B16-C1BB-B9A47A678D67}"/>
              </a:ext>
            </a:extLst>
          </p:cNvPr>
          <p:cNvSpPr>
            <a:spLocks noGrp="1"/>
          </p:cNvSpPr>
          <p:nvPr>
            <p:ph type="sldNum" sz="quarter" idx="4"/>
          </p:nvPr>
        </p:nvSpPr>
        <p:spPr>
          <a:xfrm>
            <a:off x="6553200" y="4767263"/>
            <a:ext cx="2133600" cy="273844"/>
          </a:xfrm>
        </p:spPr>
        <p:txBody>
          <a:bodyPr anchor="ctr">
            <a:normAutofit/>
          </a:bodyPr>
          <a:lstStyle/>
          <a:p>
            <a:pPr>
              <a:lnSpc>
                <a:spcPct val="90000"/>
              </a:lnSpc>
              <a:spcAft>
                <a:spcPts val="600"/>
              </a:spcAft>
            </a:pPr>
            <a:fld id="{2066355A-084C-D24E-9AD2-7E4FC41EA627}" type="slidenum">
              <a:rPr lang="en-US" smtClean="0"/>
              <a:pPr>
                <a:lnSpc>
                  <a:spcPct val="90000"/>
                </a:lnSpc>
                <a:spcAft>
                  <a:spcPts val="600"/>
                </a:spcAft>
              </a:pPr>
              <a:t>23</a:t>
            </a:fld>
            <a:endParaRPr lang="en-US"/>
          </a:p>
        </p:txBody>
      </p:sp>
    </p:spTree>
    <p:extLst>
      <p:ext uri="{BB962C8B-B14F-4D97-AF65-F5344CB8AC3E}">
        <p14:creationId xmlns:p14="http://schemas.microsoft.com/office/powerpoint/2010/main" val="4044471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6F97B8-746B-030E-BF6B-C295C0C49752}"/>
              </a:ext>
            </a:extLst>
          </p:cNvPr>
          <p:cNvSpPr>
            <a:spLocks noGrp="1"/>
          </p:cNvSpPr>
          <p:nvPr>
            <p:ph type="sldNum" sz="quarter" idx="10"/>
          </p:nvPr>
        </p:nvSpPr>
        <p:spPr/>
        <p:txBody>
          <a:bodyPr/>
          <a:lstStyle/>
          <a:p>
            <a:fld id="{2066355A-084C-D24E-9AD2-7E4FC41EA627}" type="slidenum">
              <a:rPr lang="en-US" smtClean="0"/>
              <a:t>24</a:t>
            </a:fld>
            <a:endParaRPr lang="en-US"/>
          </a:p>
        </p:txBody>
      </p:sp>
      <p:sp>
        <p:nvSpPr>
          <p:cNvPr id="3" name="Title 2">
            <a:extLst>
              <a:ext uri="{FF2B5EF4-FFF2-40B4-BE49-F238E27FC236}">
                <a16:creationId xmlns:a16="http://schemas.microsoft.com/office/drawing/2014/main" id="{F53CBBD4-F966-2E14-D2C0-0C2B557C191C}"/>
              </a:ext>
            </a:extLst>
          </p:cNvPr>
          <p:cNvSpPr>
            <a:spLocks noGrp="1"/>
          </p:cNvSpPr>
          <p:nvPr>
            <p:ph type="title"/>
          </p:nvPr>
        </p:nvSpPr>
        <p:spPr/>
        <p:txBody>
          <a:bodyPr/>
          <a:lstStyle/>
          <a:p>
            <a:r>
              <a:rPr lang="en-US" dirty="0"/>
              <a:t>Care Management Services RHCs </a:t>
            </a:r>
          </a:p>
        </p:txBody>
      </p:sp>
      <p:sp>
        <p:nvSpPr>
          <p:cNvPr id="4" name="Text Placeholder 3">
            <a:extLst>
              <a:ext uri="{FF2B5EF4-FFF2-40B4-BE49-F238E27FC236}">
                <a16:creationId xmlns:a16="http://schemas.microsoft.com/office/drawing/2014/main" id="{809036F2-3DDE-AEBB-C355-822A82E42C63}"/>
              </a:ext>
            </a:extLst>
          </p:cNvPr>
          <p:cNvSpPr>
            <a:spLocks noGrp="1"/>
          </p:cNvSpPr>
          <p:nvPr>
            <p:ph type="body" sz="quarter" idx="11"/>
          </p:nvPr>
        </p:nvSpPr>
        <p:spPr/>
        <p:txBody>
          <a:bodyPr/>
          <a:lstStyle/>
          <a:p>
            <a:endParaRPr lang="en-US" dirty="0"/>
          </a:p>
        </p:txBody>
      </p:sp>
      <p:pic>
        <p:nvPicPr>
          <p:cNvPr id="6" name="Picture 5">
            <a:extLst>
              <a:ext uri="{FF2B5EF4-FFF2-40B4-BE49-F238E27FC236}">
                <a16:creationId xmlns:a16="http://schemas.microsoft.com/office/drawing/2014/main" id="{FB2F8651-7A16-35C3-F834-6B0930B4E775}"/>
              </a:ext>
            </a:extLst>
          </p:cNvPr>
          <p:cNvPicPr>
            <a:picLocks noChangeAspect="1"/>
          </p:cNvPicPr>
          <p:nvPr/>
        </p:nvPicPr>
        <p:blipFill>
          <a:blip r:embed="rId2"/>
          <a:stretch>
            <a:fillRect/>
          </a:stretch>
        </p:blipFill>
        <p:spPr>
          <a:xfrm>
            <a:off x="457199" y="1063230"/>
            <a:ext cx="7896069" cy="3051570"/>
          </a:xfrm>
          <a:prstGeom prst="rect">
            <a:avLst/>
          </a:prstGeom>
        </p:spPr>
      </p:pic>
    </p:spTree>
    <p:extLst>
      <p:ext uri="{BB962C8B-B14F-4D97-AF65-F5344CB8AC3E}">
        <p14:creationId xmlns:p14="http://schemas.microsoft.com/office/powerpoint/2010/main" val="2073285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3B7320D-88AA-F255-F792-7E5ED99813C6}"/>
              </a:ext>
            </a:extLst>
          </p:cNvPr>
          <p:cNvSpPr>
            <a:spLocks noGrp="1"/>
          </p:cNvSpPr>
          <p:nvPr>
            <p:ph type="title"/>
          </p:nvPr>
        </p:nvSpPr>
        <p:spPr/>
        <p:txBody>
          <a:bodyPr/>
          <a:lstStyle/>
          <a:p>
            <a:r>
              <a:rPr lang="en-US" dirty="0"/>
              <a:t>Technology </a:t>
            </a:r>
          </a:p>
        </p:txBody>
      </p:sp>
      <p:sp>
        <p:nvSpPr>
          <p:cNvPr id="3" name="Slide Number Placeholder 2">
            <a:extLst>
              <a:ext uri="{FF2B5EF4-FFF2-40B4-BE49-F238E27FC236}">
                <a16:creationId xmlns:a16="http://schemas.microsoft.com/office/drawing/2014/main" id="{A6F0C4E0-4257-3B8A-DE8F-37D06F68417A}"/>
              </a:ext>
            </a:extLst>
          </p:cNvPr>
          <p:cNvSpPr>
            <a:spLocks noGrp="1"/>
          </p:cNvSpPr>
          <p:nvPr>
            <p:ph type="sldNum" sz="quarter" idx="10"/>
          </p:nvPr>
        </p:nvSpPr>
        <p:spPr/>
        <p:txBody>
          <a:bodyPr/>
          <a:lstStyle/>
          <a:p>
            <a:fld id="{2066355A-084C-D24E-9AD2-7E4FC41EA627}" type="slidenum">
              <a:rPr lang="en-US" smtClean="0"/>
              <a:t>25</a:t>
            </a:fld>
            <a:endParaRPr lang="en-US"/>
          </a:p>
        </p:txBody>
      </p:sp>
      <p:pic>
        <p:nvPicPr>
          <p:cNvPr id="7" name="Picture 6">
            <a:extLst>
              <a:ext uri="{FF2B5EF4-FFF2-40B4-BE49-F238E27FC236}">
                <a16:creationId xmlns:a16="http://schemas.microsoft.com/office/drawing/2014/main" id="{FB4B7FDF-8E81-E794-1C6A-08363323724B}"/>
              </a:ext>
            </a:extLst>
          </p:cNvPr>
          <p:cNvPicPr>
            <a:picLocks noChangeAspect="1"/>
          </p:cNvPicPr>
          <p:nvPr/>
        </p:nvPicPr>
        <p:blipFill>
          <a:blip r:embed="rId2"/>
          <a:stretch>
            <a:fillRect/>
          </a:stretch>
        </p:blipFill>
        <p:spPr>
          <a:xfrm>
            <a:off x="1005331" y="1105404"/>
            <a:ext cx="6437285" cy="3619686"/>
          </a:xfrm>
          <a:prstGeom prst="rect">
            <a:avLst/>
          </a:prstGeom>
        </p:spPr>
      </p:pic>
    </p:spTree>
    <p:extLst>
      <p:ext uri="{BB962C8B-B14F-4D97-AF65-F5344CB8AC3E}">
        <p14:creationId xmlns:p14="http://schemas.microsoft.com/office/powerpoint/2010/main" val="785181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2B0631-EFFB-07C1-F068-EECC3F6EF23C}"/>
              </a:ext>
            </a:extLst>
          </p:cNvPr>
          <p:cNvSpPr>
            <a:spLocks noGrp="1"/>
          </p:cNvSpPr>
          <p:nvPr>
            <p:ph type="sldNum" sz="quarter" idx="10"/>
          </p:nvPr>
        </p:nvSpPr>
        <p:spPr/>
        <p:txBody>
          <a:bodyPr/>
          <a:lstStyle/>
          <a:p>
            <a:fld id="{2066355A-084C-D24E-9AD2-7E4FC41EA627}" type="slidenum">
              <a:rPr lang="en-US" smtClean="0"/>
              <a:t>26</a:t>
            </a:fld>
            <a:endParaRPr lang="en-US"/>
          </a:p>
        </p:txBody>
      </p:sp>
      <p:sp>
        <p:nvSpPr>
          <p:cNvPr id="3" name="Title 2">
            <a:extLst>
              <a:ext uri="{FF2B5EF4-FFF2-40B4-BE49-F238E27FC236}">
                <a16:creationId xmlns:a16="http://schemas.microsoft.com/office/drawing/2014/main" id="{DA87D7FC-A491-EB11-5FF7-86E54EFAA272}"/>
              </a:ext>
            </a:extLst>
          </p:cNvPr>
          <p:cNvSpPr>
            <a:spLocks noGrp="1"/>
          </p:cNvSpPr>
          <p:nvPr>
            <p:ph type="title"/>
          </p:nvPr>
        </p:nvSpPr>
        <p:spPr/>
        <p:txBody>
          <a:bodyPr/>
          <a:lstStyle/>
          <a:p>
            <a:r>
              <a:rPr lang="en-US" dirty="0"/>
              <a:t>Power of Community</a:t>
            </a:r>
          </a:p>
        </p:txBody>
      </p:sp>
      <p:pic>
        <p:nvPicPr>
          <p:cNvPr id="5" name="Picture 4">
            <a:extLst>
              <a:ext uri="{FF2B5EF4-FFF2-40B4-BE49-F238E27FC236}">
                <a16:creationId xmlns:a16="http://schemas.microsoft.com/office/drawing/2014/main" id="{5FD873B0-64DA-D9B5-C70F-183BBA67FB61}"/>
              </a:ext>
            </a:extLst>
          </p:cNvPr>
          <p:cNvPicPr>
            <a:picLocks noChangeAspect="1"/>
          </p:cNvPicPr>
          <p:nvPr/>
        </p:nvPicPr>
        <p:blipFill>
          <a:blip r:embed="rId2"/>
          <a:stretch>
            <a:fillRect/>
          </a:stretch>
        </p:blipFill>
        <p:spPr>
          <a:xfrm>
            <a:off x="666750" y="1057275"/>
            <a:ext cx="7810500" cy="3028950"/>
          </a:xfrm>
          <a:prstGeom prst="rect">
            <a:avLst/>
          </a:prstGeom>
        </p:spPr>
      </p:pic>
      <p:sp>
        <p:nvSpPr>
          <p:cNvPr id="4" name="Text Placeholder 3">
            <a:extLst>
              <a:ext uri="{FF2B5EF4-FFF2-40B4-BE49-F238E27FC236}">
                <a16:creationId xmlns:a16="http://schemas.microsoft.com/office/drawing/2014/main" id="{76687C75-F3A5-779A-6FC5-688ABA4D18B9}"/>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396166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3904C4-ECDB-91F6-0F54-8EA5C4B8BE84}"/>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EBAECB3E-B826-B1FF-EA9F-322BCA739E8A}"/>
              </a:ext>
            </a:extLst>
          </p:cNvPr>
          <p:cNvSpPr>
            <a:spLocks noGrp="1"/>
          </p:cNvSpPr>
          <p:nvPr>
            <p:ph type="sldNum" sz="quarter" idx="10"/>
          </p:nvPr>
        </p:nvSpPr>
        <p:spPr/>
        <p:txBody>
          <a:bodyPr/>
          <a:lstStyle/>
          <a:p>
            <a:fld id="{2066355A-084C-D24E-9AD2-7E4FC41EA627}" type="slidenum">
              <a:rPr lang="en-US" smtClean="0"/>
              <a:t>27</a:t>
            </a:fld>
            <a:endParaRPr lang="en-US"/>
          </a:p>
        </p:txBody>
      </p:sp>
      <p:pic>
        <p:nvPicPr>
          <p:cNvPr id="5" name="Picture 4">
            <a:extLst>
              <a:ext uri="{FF2B5EF4-FFF2-40B4-BE49-F238E27FC236}">
                <a16:creationId xmlns:a16="http://schemas.microsoft.com/office/drawing/2014/main" id="{AB5C215C-C6EA-326C-E461-DECD1FEF54D5}"/>
              </a:ext>
            </a:extLst>
          </p:cNvPr>
          <p:cNvPicPr>
            <a:picLocks noChangeAspect="1"/>
          </p:cNvPicPr>
          <p:nvPr/>
        </p:nvPicPr>
        <p:blipFill>
          <a:blip r:embed="rId2"/>
          <a:stretch>
            <a:fillRect/>
          </a:stretch>
        </p:blipFill>
        <p:spPr>
          <a:xfrm>
            <a:off x="0" y="205979"/>
            <a:ext cx="9144000" cy="4656193"/>
          </a:xfrm>
          <a:prstGeom prst="rect">
            <a:avLst/>
          </a:prstGeom>
        </p:spPr>
      </p:pic>
    </p:spTree>
    <p:extLst>
      <p:ext uri="{BB962C8B-B14F-4D97-AF65-F5344CB8AC3E}">
        <p14:creationId xmlns:p14="http://schemas.microsoft.com/office/powerpoint/2010/main" val="3200617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6910D-1142-F5D4-9AF3-CFF9BAAF6677}"/>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87BA1EF6-43C9-4403-B62E-BB3656993771}"/>
              </a:ext>
            </a:extLst>
          </p:cNvPr>
          <p:cNvSpPr>
            <a:spLocks noGrp="1"/>
          </p:cNvSpPr>
          <p:nvPr>
            <p:ph type="sldNum" sz="quarter" idx="10"/>
          </p:nvPr>
        </p:nvSpPr>
        <p:spPr/>
        <p:txBody>
          <a:bodyPr/>
          <a:lstStyle/>
          <a:p>
            <a:fld id="{2066355A-084C-D24E-9AD2-7E4FC41EA627}" type="slidenum">
              <a:rPr lang="en-US" smtClean="0"/>
              <a:t>28</a:t>
            </a:fld>
            <a:endParaRPr lang="en-US"/>
          </a:p>
        </p:txBody>
      </p:sp>
      <p:pic>
        <p:nvPicPr>
          <p:cNvPr id="5" name="Picture 4">
            <a:extLst>
              <a:ext uri="{FF2B5EF4-FFF2-40B4-BE49-F238E27FC236}">
                <a16:creationId xmlns:a16="http://schemas.microsoft.com/office/drawing/2014/main" id="{B567668A-4FB6-355B-EB66-8F22A67F0B58}"/>
              </a:ext>
            </a:extLst>
          </p:cNvPr>
          <p:cNvPicPr>
            <a:picLocks noChangeAspect="1"/>
          </p:cNvPicPr>
          <p:nvPr/>
        </p:nvPicPr>
        <p:blipFill>
          <a:blip r:embed="rId2"/>
          <a:stretch>
            <a:fillRect/>
          </a:stretch>
        </p:blipFill>
        <p:spPr>
          <a:xfrm>
            <a:off x="3507638" y="1097280"/>
            <a:ext cx="5179162" cy="3669983"/>
          </a:xfrm>
          <a:prstGeom prst="rect">
            <a:avLst/>
          </a:prstGeom>
        </p:spPr>
      </p:pic>
      <p:pic>
        <p:nvPicPr>
          <p:cNvPr id="6" name="Picture 5">
            <a:extLst>
              <a:ext uri="{FF2B5EF4-FFF2-40B4-BE49-F238E27FC236}">
                <a16:creationId xmlns:a16="http://schemas.microsoft.com/office/drawing/2014/main" id="{85FB2388-5C31-136F-F1CA-E8DFC4E992C3}"/>
              </a:ext>
            </a:extLst>
          </p:cNvPr>
          <p:cNvPicPr>
            <a:picLocks noChangeAspect="1"/>
          </p:cNvPicPr>
          <p:nvPr/>
        </p:nvPicPr>
        <p:blipFill>
          <a:blip r:embed="rId3"/>
          <a:stretch>
            <a:fillRect/>
          </a:stretch>
        </p:blipFill>
        <p:spPr>
          <a:xfrm>
            <a:off x="175565" y="2163394"/>
            <a:ext cx="3427171" cy="1123950"/>
          </a:xfrm>
          <a:prstGeom prst="rect">
            <a:avLst/>
          </a:prstGeom>
        </p:spPr>
      </p:pic>
    </p:spTree>
    <p:extLst>
      <p:ext uri="{BB962C8B-B14F-4D97-AF65-F5344CB8AC3E}">
        <p14:creationId xmlns:p14="http://schemas.microsoft.com/office/powerpoint/2010/main" val="1092490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E8F21E-FCBF-D3EC-928F-424099E64126}"/>
              </a:ext>
            </a:extLst>
          </p:cNvPr>
          <p:cNvSpPr>
            <a:spLocks noGrp="1"/>
          </p:cNvSpPr>
          <p:nvPr>
            <p:ph type="body" sz="quarter" idx="10"/>
          </p:nvPr>
        </p:nvSpPr>
        <p:spPr/>
        <p:txBody>
          <a:bodyPr/>
          <a:lstStyle/>
          <a:p>
            <a:endParaRPr lang="en-US"/>
          </a:p>
        </p:txBody>
      </p:sp>
      <p:sp>
        <p:nvSpPr>
          <p:cNvPr id="3" name="Slide Number Placeholder 2">
            <a:extLst>
              <a:ext uri="{FF2B5EF4-FFF2-40B4-BE49-F238E27FC236}">
                <a16:creationId xmlns:a16="http://schemas.microsoft.com/office/drawing/2014/main" id="{B3AC743A-0A0F-3FDE-386D-1857C8B10FC0}"/>
              </a:ext>
            </a:extLst>
          </p:cNvPr>
          <p:cNvSpPr>
            <a:spLocks noGrp="1"/>
          </p:cNvSpPr>
          <p:nvPr>
            <p:ph type="sldNum" sz="quarter" idx="4"/>
          </p:nvPr>
        </p:nvSpPr>
        <p:spPr/>
        <p:txBody>
          <a:bodyPr/>
          <a:lstStyle/>
          <a:p>
            <a:fld id="{2066355A-084C-D24E-9AD2-7E4FC41EA627}" type="slidenum">
              <a:rPr lang="en-US" smtClean="0"/>
              <a:t>29</a:t>
            </a:fld>
            <a:endParaRPr lang="en-US"/>
          </a:p>
        </p:txBody>
      </p:sp>
      <p:sp>
        <p:nvSpPr>
          <p:cNvPr id="2" name="Title 1">
            <a:extLst>
              <a:ext uri="{FF2B5EF4-FFF2-40B4-BE49-F238E27FC236}">
                <a16:creationId xmlns:a16="http://schemas.microsoft.com/office/drawing/2014/main" id="{BF00F177-24FA-DC83-2C57-6DD18F54DF28}"/>
              </a:ext>
            </a:extLst>
          </p:cNvPr>
          <p:cNvSpPr>
            <a:spLocks noGrp="1"/>
          </p:cNvSpPr>
          <p:nvPr>
            <p:ph type="title" idx="4294967295"/>
          </p:nvPr>
        </p:nvSpPr>
        <p:spPr>
          <a:xfrm>
            <a:off x="0" y="206375"/>
            <a:ext cx="8229600" cy="857250"/>
          </a:xfrm>
        </p:spPr>
        <p:txBody>
          <a:bodyPr>
            <a:normAutofit fontScale="90000"/>
          </a:bodyPr>
          <a:lstStyle/>
          <a:p>
            <a:br>
              <a:rPr lang="en-US" dirty="0"/>
            </a:br>
            <a:br>
              <a:rPr lang="en-US" dirty="0"/>
            </a:br>
            <a:endParaRPr lang="en-US" dirty="0">
              <a:solidFill>
                <a:schemeClr val="bg1"/>
              </a:solidFill>
            </a:endParaRPr>
          </a:p>
        </p:txBody>
      </p:sp>
      <p:pic>
        <p:nvPicPr>
          <p:cNvPr id="9" name="Picture 8">
            <a:extLst>
              <a:ext uri="{FF2B5EF4-FFF2-40B4-BE49-F238E27FC236}">
                <a16:creationId xmlns:a16="http://schemas.microsoft.com/office/drawing/2014/main" id="{FC1D6CF3-7078-C037-09E4-A543D72BB830}"/>
              </a:ext>
            </a:extLst>
          </p:cNvPr>
          <p:cNvPicPr>
            <a:picLocks noChangeAspect="1"/>
          </p:cNvPicPr>
          <p:nvPr/>
        </p:nvPicPr>
        <p:blipFill>
          <a:blip r:embed="rId2"/>
          <a:stretch>
            <a:fillRect/>
          </a:stretch>
        </p:blipFill>
        <p:spPr>
          <a:xfrm>
            <a:off x="3357859" y="0"/>
            <a:ext cx="5786141" cy="5008333"/>
          </a:xfrm>
          <a:prstGeom prst="rect">
            <a:avLst/>
          </a:prstGeom>
        </p:spPr>
      </p:pic>
      <p:sp>
        <p:nvSpPr>
          <p:cNvPr id="11" name="TextBox 10">
            <a:extLst>
              <a:ext uri="{FF2B5EF4-FFF2-40B4-BE49-F238E27FC236}">
                <a16:creationId xmlns:a16="http://schemas.microsoft.com/office/drawing/2014/main" id="{0D807BDD-D481-B0A2-5D5B-5A55A641FCCC}"/>
              </a:ext>
            </a:extLst>
          </p:cNvPr>
          <p:cNvSpPr txBox="1"/>
          <p:nvPr/>
        </p:nvSpPr>
        <p:spPr>
          <a:xfrm>
            <a:off x="269388" y="3316123"/>
            <a:ext cx="2064039" cy="646331"/>
          </a:xfrm>
          <a:prstGeom prst="rect">
            <a:avLst/>
          </a:prstGeom>
          <a:noFill/>
        </p:spPr>
        <p:txBody>
          <a:bodyPr wrap="square" rtlCol="0">
            <a:spAutoFit/>
          </a:bodyPr>
          <a:lstStyle/>
          <a:p>
            <a:r>
              <a:rPr lang="en-US" dirty="0">
                <a:solidFill>
                  <a:schemeClr val="bg1"/>
                </a:solidFill>
              </a:rPr>
              <a:t>Thank you!</a:t>
            </a:r>
          </a:p>
          <a:p>
            <a:r>
              <a:rPr lang="en-US" dirty="0">
                <a:solidFill>
                  <a:schemeClr val="bg1"/>
                </a:solidFill>
              </a:rPr>
              <a:t>ayalar1@ah.org</a:t>
            </a:r>
          </a:p>
        </p:txBody>
      </p:sp>
    </p:spTree>
    <p:extLst>
      <p:ext uri="{BB962C8B-B14F-4D97-AF65-F5344CB8AC3E}">
        <p14:creationId xmlns:p14="http://schemas.microsoft.com/office/powerpoint/2010/main" val="267929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0BAA0F-A43F-9EF5-599E-84F5DCFDC8D0}"/>
              </a:ext>
            </a:extLst>
          </p:cNvPr>
          <p:cNvSpPr>
            <a:spLocks noGrp="1"/>
          </p:cNvSpPr>
          <p:nvPr>
            <p:ph type="title"/>
          </p:nvPr>
        </p:nvSpPr>
        <p:spPr/>
        <p:txBody>
          <a:bodyPr/>
          <a:lstStyle/>
          <a:p>
            <a:endParaRPr lang="en-US"/>
          </a:p>
        </p:txBody>
      </p:sp>
      <p:sp>
        <p:nvSpPr>
          <p:cNvPr id="2" name="Slide Number Placeholder 1">
            <a:extLst>
              <a:ext uri="{FF2B5EF4-FFF2-40B4-BE49-F238E27FC236}">
                <a16:creationId xmlns:a16="http://schemas.microsoft.com/office/drawing/2014/main" id="{EF8EF13C-4857-74FE-21E4-84F89E71D2AC}"/>
              </a:ext>
            </a:extLst>
          </p:cNvPr>
          <p:cNvSpPr>
            <a:spLocks noGrp="1"/>
          </p:cNvSpPr>
          <p:nvPr>
            <p:ph type="sldNum" sz="quarter" idx="10"/>
          </p:nvPr>
        </p:nvSpPr>
        <p:spPr/>
        <p:txBody>
          <a:bodyPr/>
          <a:lstStyle/>
          <a:p>
            <a:fld id="{2066355A-084C-D24E-9AD2-7E4FC41EA627}" type="slidenum">
              <a:rPr lang="en-US" smtClean="0"/>
              <a:t>3</a:t>
            </a:fld>
            <a:endParaRPr lang="en-US"/>
          </a:p>
        </p:txBody>
      </p:sp>
      <p:pic>
        <p:nvPicPr>
          <p:cNvPr id="5" name="Picture 4">
            <a:extLst>
              <a:ext uri="{FF2B5EF4-FFF2-40B4-BE49-F238E27FC236}">
                <a16:creationId xmlns:a16="http://schemas.microsoft.com/office/drawing/2014/main" id="{1B7250E7-7AD6-971D-9A75-2C078DC7F3C5}"/>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027137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9B8FF2-3376-B3D1-5777-7DD9299677BA}"/>
              </a:ext>
            </a:extLst>
          </p:cNvPr>
          <p:cNvSpPr>
            <a:spLocks noGrp="1"/>
          </p:cNvSpPr>
          <p:nvPr>
            <p:ph type="sldNum" sz="quarter" idx="10"/>
          </p:nvPr>
        </p:nvSpPr>
        <p:spPr/>
        <p:txBody>
          <a:bodyPr/>
          <a:lstStyle/>
          <a:p>
            <a:fld id="{2066355A-084C-D24E-9AD2-7E4FC41EA627}" type="slidenum">
              <a:rPr lang="en-US" smtClean="0"/>
              <a:t>30</a:t>
            </a:fld>
            <a:endParaRPr lang="en-US"/>
          </a:p>
        </p:txBody>
      </p:sp>
      <p:sp>
        <p:nvSpPr>
          <p:cNvPr id="2" name="Title 1">
            <a:extLst>
              <a:ext uri="{FF2B5EF4-FFF2-40B4-BE49-F238E27FC236}">
                <a16:creationId xmlns:a16="http://schemas.microsoft.com/office/drawing/2014/main" id="{1FD41AB1-4B52-5C1C-1131-F27BD3F71CD8}"/>
              </a:ext>
            </a:extLst>
          </p:cNvPr>
          <p:cNvSpPr>
            <a:spLocks noGrp="1"/>
          </p:cNvSpPr>
          <p:nvPr>
            <p:ph type="title"/>
          </p:nvPr>
        </p:nvSpPr>
        <p:spPr/>
        <p:txBody>
          <a:bodyPr/>
          <a:lstStyle/>
          <a:p>
            <a:r>
              <a:rPr lang="en-US" dirty="0"/>
              <a:t>References</a:t>
            </a:r>
          </a:p>
        </p:txBody>
      </p:sp>
      <p:sp>
        <p:nvSpPr>
          <p:cNvPr id="4" name="Text Placeholder 3">
            <a:extLst>
              <a:ext uri="{FF2B5EF4-FFF2-40B4-BE49-F238E27FC236}">
                <a16:creationId xmlns:a16="http://schemas.microsoft.com/office/drawing/2014/main" id="{94996FE9-CE32-07AE-6833-8575B09BE919}"/>
              </a:ext>
            </a:extLst>
          </p:cNvPr>
          <p:cNvSpPr>
            <a:spLocks noGrp="1"/>
          </p:cNvSpPr>
          <p:nvPr>
            <p:ph type="body" sz="quarter" idx="11"/>
          </p:nvPr>
        </p:nvSpPr>
        <p:spPr/>
        <p:txBody>
          <a:bodyPr/>
          <a:lstStyle/>
          <a:p>
            <a:pPr>
              <a:buFont typeface="+mj-lt"/>
              <a:buAutoNum type="arabicPeriod"/>
            </a:pPr>
            <a:r>
              <a:rPr lang="en-US" dirty="0">
                <a:hlinkClick r:id="rId2">
                  <a:extLst>
                    <a:ext uri="{A12FA001-AC4F-418D-AE19-62706E023703}">
                      <ahyp:hlinkClr xmlns:ahyp="http://schemas.microsoft.com/office/drawing/2018/hyperlinkcolor" val="tx"/>
                    </a:ext>
                  </a:extLst>
                </a:hlinkClick>
              </a:rPr>
              <a:t>https://www.dhcs.ca.gov/CalAIM/Pages/calaim.aspx</a:t>
            </a:r>
            <a:endParaRPr lang="en-US" dirty="0"/>
          </a:p>
          <a:p>
            <a:pPr>
              <a:buFont typeface="+mj-lt"/>
              <a:buAutoNum type="arabicPeriod"/>
            </a:pPr>
            <a:r>
              <a:rPr lang="en-US" dirty="0">
                <a:hlinkClick r:id="rId3">
                  <a:extLst>
                    <a:ext uri="{A12FA001-AC4F-418D-AE19-62706E023703}">
                      <ahyp:hlinkClr xmlns:ahyp="http://schemas.microsoft.com/office/drawing/2018/hyperlinkcolor" val="tx"/>
                    </a:ext>
                  </a:extLst>
                </a:hlinkClick>
              </a:rPr>
              <a:t>https://aspe.hhs.gov/topics/behavioral-health/serious-mental-illness-smi</a:t>
            </a:r>
            <a:endParaRPr lang="en-US" dirty="0"/>
          </a:p>
          <a:p>
            <a:pPr>
              <a:buFont typeface="+mj-lt"/>
              <a:buAutoNum type="arabicPeriod"/>
            </a:pPr>
            <a:r>
              <a:rPr lang="en-US" dirty="0">
                <a:hlinkClick r:id="rId4">
                  <a:extLst>
                    <a:ext uri="{A12FA001-AC4F-418D-AE19-62706E023703}">
                      <ahyp:hlinkClr xmlns:ahyp="http://schemas.microsoft.com/office/drawing/2018/hyperlinkcolor" val="tx"/>
                    </a:ext>
                  </a:extLst>
                </a:hlinkClick>
              </a:rPr>
              <a:t>https://agsjournals.onlinelibrary.wiley.com/doi/abs/10.1046/j.1532-5415.2003.51185.x</a:t>
            </a:r>
            <a:endParaRPr lang="en-US" dirty="0"/>
          </a:p>
          <a:p>
            <a:pPr>
              <a:buFont typeface="+mj-lt"/>
              <a:buAutoNum type="arabicPeriod"/>
            </a:pPr>
            <a:r>
              <a:rPr lang="en-US" dirty="0">
                <a:hlinkClick r:id="rId5">
                  <a:extLst>
                    <a:ext uri="{A12FA001-AC4F-418D-AE19-62706E023703}">
                      <ahyp:hlinkClr xmlns:ahyp="http://schemas.microsoft.com/office/drawing/2018/hyperlinkcolor" val="tx"/>
                    </a:ext>
                  </a:extLst>
                </a:hlinkClick>
              </a:rPr>
              <a:t>https://www.ncbi.nlm.nih.gov/pmc/articles/PMC5624113/pdf/ijic-17-4-2944.pdf</a:t>
            </a:r>
            <a:endParaRPr lang="en-US" dirty="0"/>
          </a:p>
          <a:p>
            <a:pPr>
              <a:buFont typeface="+mj-lt"/>
              <a:buAutoNum type="arabicPeriod"/>
            </a:pPr>
            <a:r>
              <a:rPr lang="en-US" dirty="0">
                <a:hlinkClick r:id="rId6">
                  <a:extLst>
                    <a:ext uri="{A12FA001-AC4F-418D-AE19-62706E023703}">
                      <ahyp:hlinkClr xmlns:ahyp="http://schemas.microsoft.com/office/drawing/2018/hyperlinkcolor" val="tx"/>
                    </a:ext>
                  </a:extLst>
                </a:hlinkClick>
              </a:rPr>
              <a:t>https://www.sciencedirect.com/science/article/abs/pii/S0277953612005916</a:t>
            </a:r>
            <a:endParaRPr lang="en-US" dirty="0"/>
          </a:p>
          <a:p>
            <a:pPr>
              <a:buFont typeface="+mj-lt"/>
              <a:buAutoNum type="arabicPeriod"/>
            </a:pPr>
            <a:r>
              <a:rPr lang="en-US" dirty="0">
                <a:hlinkClick r:id="rId7">
                  <a:extLst>
                    <a:ext uri="{A12FA001-AC4F-418D-AE19-62706E023703}">
                      <ahyp:hlinkClr xmlns:ahyp="http://schemas.microsoft.com/office/drawing/2018/hyperlinkcolor" val="tx"/>
                    </a:ext>
                  </a:extLst>
                </a:hlinkClick>
              </a:rPr>
              <a:t>https://jamanetwork.com/journals/jama/article-abstract/2556002</a:t>
            </a:r>
            <a:endParaRPr lang="en-US" dirty="0"/>
          </a:p>
          <a:p>
            <a:pPr>
              <a:buFont typeface="+mj-lt"/>
              <a:buAutoNum type="arabicPeriod"/>
            </a:pPr>
            <a:r>
              <a:rPr lang="en-US" dirty="0">
                <a:hlinkClick r:id="rId8">
                  <a:extLst>
                    <a:ext uri="{A12FA001-AC4F-418D-AE19-62706E023703}">
                      <ahyp:hlinkClr xmlns:ahyp="http://schemas.microsoft.com/office/drawing/2018/hyperlinkcolor" val="tx"/>
                    </a:ext>
                  </a:extLst>
                </a:hlinkClick>
              </a:rPr>
              <a:t>https://www.cdc.gov/dhdsp/policy_resources/pcmh.htm</a:t>
            </a:r>
            <a:endParaRPr lang="en-US" dirty="0"/>
          </a:p>
          <a:p>
            <a:pPr>
              <a:buFont typeface="+mj-lt"/>
              <a:buAutoNum type="arabicPeriod"/>
            </a:pPr>
            <a:r>
              <a:rPr lang="en-US" dirty="0">
                <a:hlinkClick r:id="rId9">
                  <a:extLst>
                    <a:ext uri="{A12FA001-AC4F-418D-AE19-62706E023703}">
                      <ahyp:hlinkClr xmlns:ahyp="http://schemas.microsoft.com/office/drawing/2018/hyperlinkcolor" val="tx"/>
                    </a:ext>
                  </a:extLst>
                </a:hlinkClick>
              </a:rPr>
              <a:t>https://www.ncqa.org/programs/health-care-providers-practices/patient-centered-medical-home-pcmh/process/</a:t>
            </a:r>
            <a:endParaRPr lang="en-US" dirty="0"/>
          </a:p>
          <a:p>
            <a:pPr>
              <a:buFont typeface="+mj-lt"/>
              <a:buAutoNum type="arabicPeriod"/>
            </a:pPr>
            <a:endParaRPr lang="en-US" dirty="0"/>
          </a:p>
        </p:txBody>
      </p:sp>
    </p:spTree>
    <p:extLst>
      <p:ext uri="{BB962C8B-B14F-4D97-AF65-F5344CB8AC3E}">
        <p14:creationId xmlns:p14="http://schemas.microsoft.com/office/powerpoint/2010/main" val="3036370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7AD852-8733-F40B-0AA5-F453A6416C3E}"/>
              </a:ext>
            </a:extLst>
          </p:cNvPr>
          <p:cNvSpPr>
            <a:spLocks noGrp="1"/>
          </p:cNvSpPr>
          <p:nvPr>
            <p:ph type="sldNum" sz="quarter" idx="10"/>
          </p:nvPr>
        </p:nvSpPr>
        <p:spPr/>
        <p:txBody>
          <a:bodyPr/>
          <a:lstStyle/>
          <a:p>
            <a:fld id="{2066355A-084C-D24E-9AD2-7E4FC41EA627}" type="slidenum">
              <a:rPr lang="en-US" smtClean="0"/>
              <a:t>4</a:t>
            </a:fld>
            <a:endParaRPr lang="en-US"/>
          </a:p>
        </p:txBody>
      </p:sp>
      <p:sp>
        <p:nvSpPr>
          <p:cNvPr id="3" name="Title 2">
            <a:extLst>
              <a:ext uri="{FF2B5EF4-FFF2-40B4-BE49-F238E27FC236}">
                <a16:creationId xmlns:a16="http://schemas.microsoft.com/office/drawing/2014/main" id="{CD0EA2B1-268B-46A5-4619-9BD968A08013}"/>
              </a:ext>
            </a:extLst>
          </p:cNvPr>
          <p:cNvSpPr>
            <a:spLocks noGrp="1"/>
          </p:cNvSpPr>
          <p:nvPr>
            <p:ph type="title"/>
          </p:nvPr>
        </p:nvSpPr>
        <p:spPr/>
        <p:txBody>
          <a:bodyPr>
            <a:normAutofit/>
          </a:bodyPr>
          <a:lstStyle/>
          <a:p>
            <a:endParaRPr lang="en-US" sz="2800" dirty="0"/>
          </a:p>
        </p:txBody>
      </p:sp>
      <p:sp>
        <p:nvSpPr>
          <p:cNvPr id="4" name="Text Placeholder 3">
            <a:extLst>
              <a:ext uri="{FF2B5EF4-FFF2-40B4-BE49-F238E27FC236}">
                <a16:creationId xmlns:a16="http://schemas.microsoft.com/office/drawing/2014/main" id="{C3465C7B-5733-8503-5AED-1DB78DA416B7}"/>
              </a:ext>
            </a:extLst>
          </p:cNvPr>
          <p:cNvSpPr>
            <a:spLocks noGrp="1"/>
          </p:cNvSpPr>
          <p:nvPr>
            <p:ph type="body" sz="quarter" idx="11"/>
          </p:nvPr>
        </p:nvSpPr>
        <p:spPr/>
        <p:txBody>
          <a:bodyPr/>
          <a:lstStyle/>
          <a:p>
            <a:endParaRPr lang="en-US" sz="2000" dirty="0"/>
          </a:p>
          <a:p>
            <a:endParaRPr lang="en-US" sz="2000" dirty="0"/>
          </a:p>
          <a:p>
            <a:endParaRPr lang="en-US" sz="2000" dirty="0"/>
          </a:p>
          <a:p>
            <a:pPr marL="0" indent="0">
              <a:buNone/>
            </a:pPr>
            <a:r>
              <a:rPr lang="en-US" sz="2000" dirty="0"/>
              <a:t>Patient 34 y/o M with PMH of Diabetes, ESRD on dialysis, Hypertension, Schizophrenia with recent Methamphetamine abuse.</a:t>
            </a:r>
          </a:p>
          <a:p>
            <a:pPr marL="0" indent="0">
              <a:buNone/>
            </a:pPr>
            <a:endParaRPr lang="en-US" sz="2000" dirty="0"/>
          </a:p>
          <a:p>
            <a:pPr marL="0" indent="0">
              <a:buNone/>
            </a:pPr>
            <a:endParaRPr lang="en-US" dirty="0"/>
          </a:p>
        </p:txBody>
      </p:sp>
    </p:spTree>
    <p:extLst>
      <p:ext uri="{BB962C8B-B14F-4D97-AF65-F5344CB8AC3E}">
        <p14:creationId xmlns:p14="http://schemas.microsoft.com/office/powerpoint/2010/main" val="3221196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E008E1-4770-289C-64B1-45FD8C96EA64}"/>
              </a:ext>
            </a:extLst>
          </p:cNvPr>
          <p:cNvSpPr>
            <a:spLocks noGrp="1"/>
          </p:cNvSpPr>
          <p:nvPr>
            <p:ph type="sldNum" sz="quarter" idx="10"/>
          </p:nvPr>
        </p:nvSpPr>
        <p:spPr/>
        <p:txBody>
          <a:bodyPr/>
          <a:lstStyle/>
          <a:p>
            <a:fld id="{2066355A-084C-D24E-9AD2-7E4FC41EA627}" type="slidenum">
              <a:rPr lang="en-US" smtClean="0"/>
              <a:t>5</a:t>
            </a:fld>
            <a:endParaRPr lang="en-US"/>
          </a:p>
        </p:txBody>
      </p:sp>
      <p:sp>
        <p:nvSpPr>
          <p:cNvPr id="3" name="Title 2">
            <a:extLst>
              <a:ext uri="{FF2B5EF4-FFF2-40B4-BE49-F238E27FC236}">
                <a16:creationId xmlns:a16="http://schemas.microsoft.com/office/drawing/2014/main" id="{4A093162-E4B7-07B0-D76A-2FC2CA6CCDA9}"/>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0E073644-71B8-FB2C-FC1D-3C8ECE9881ED}"/>
              </a:ext>
            </a:extLst>
          </p:cNvPr>
          <p:cNvSpPr>
            <a:spLocks noGrp="1"/>
          </p:cNvSpPr>
          <p:nvPr>
            <p:ph type="body" sz="quarter" idx="11"/>
          </p:nvPr>
        </p:nvSpPr>
        <p:spPr/>
        <p:txBody>
          <a:bodyPr/>
          <a:lstStyle/>
          <a:p>
            <a:endParaRPr lang="en-US" dirty="0"/>
          </a:p>
          <a:p>
            <a:endParaRPr lang="en-US" dirty="0"/>
          </a:p>
          <a:p>
            <a:endParaRPr lang="en-US" dirty="0"/>
          </a:p>
          <a:p>
            <a:endParaRPr lang="en-US" dirty="0"/>
          </a:p>
          <a:p>
            <a:pPr marL="0" indent="0">
              <a:buNone/>
            </a:pPr>
            <a:r>
              <a:rPr lang="en-US" sz="2000" dirty="0"/>
              <a:t>Patient 79 y/o F living at home with Dementia, Hypertension, Diabetes, Hyperlipidemia, advanced arthritis who is cared for by her husband who is 76 y/o with PMH of Advanced Diabetes, Hypertension, a recent Amputee and uses a walker. </a:t>
            </a:r>
          </a:p>
          <a:p>
            <a:endParaRPr lang="en-US" dirty="0"/>
          </a:p>
        </p:txBody>
      </p:sp>
    </p:spTree>
    <p:extLst>
      <p:ext uri="{BB962C8B-B14F-4D97-AF65-F5344CB8AC3E}">
        <p14:creationId xmlns:p14="http://schemas.microsoft.com/office/powerpoint/2010/main" val="1972940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62FF9B-83E8-C7ED-1004-E3673C1ED86B}"/>
              </a:ext>
            </a:extLst>
          </p:cNvPr>
          <p:cNvSpPr>
            <a:spLocks noGrp="1"/>
          </p:cNvSpPr>
          <p:nvPr>
            <p:ph type="sldNum" sz="quarter" idx="10"/>
          </p:nvPr>
        </p:nvSpPr>
        <p:spPr/>
        <p:txBody>
          <a:bodyPr/>
          <a:lstStyle/>
          <a:p>
            <a:fld id="{2066355A-084C-D24E-9AD2-7E4FC41EA627}" type="slidenum">
              <a:rPr lang="en-US" smtClean="0"/>
              <a:t>6</a:t>
            </a:fld>
            <a:endParaRPr lang="en-US"/>
          </a:p>
        </p:txBody>
      </p:sp>
      <p:sp>
        <p:nvSpPr>
          <p:cNvPr id="3" name="Title 2">
            <a:extLst>
              <a:ext uri="{FF2B5EF4-FFF2-40B4-BE49-F238E27FC236}">
                <a16:creationId xmlns:a16="http://schemas.microsoft.com/office/drawing/2014/main" id="{A47D1396-6EF1-0C41-2143-5C8FDB62C10A}"/>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6DB9678B-A489-FA3C-A5EC-81337041A1DF}"/>
              </a:ext>
            </a:extLst>
          </p:cNvPr>
          <p:cNvSpPr>
            <a:spLocks noGrp="1"/>
          </p:cNvSpPr>
          <p:nvPr>
            <p:ph type="body" sz="quarter" idx="1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2000" dirty="0"/>
              <a:t>Patient 22 y/o F with Cerebral Palsy who is on a trach with ventilator, advanced pulmonary disease with multiple readmissions for UTIs.</a:t>
            </a:r>
          </a:p>
          <a:p>
            <a:pPr marL="0" indent="0">
              <a:buNone/>
            </a:pPr>
            <a:endParaRPr lang="en-US" dirty="0"/>
          </a:p>
        </p:txBody>
      </p:sp>
    </p:spTree>
    <p:extLst>
      <p:ext uri="{BB962C8B-B14F-4D97-AF65-F5344CB8AC3E}">
        <p14:creationId xmlns:p14="http://schemas.microsoft.com/office/powerpoint/2010/main" val="850333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FCBAFE-577C-EBB5-86F6-3C009605263D}"/>
              </a:ext>
            </a:extLst>
          </p:cNvPr>
          <p:cNvSpPr>
            <a:spLocks noGrp="1"/>
          </p:cNvSpPr>
          <p:nvPr>
            <p:ph type="sldNum" sz="quarter" idx="10"/>
          </p:nvPr>
        </p:nvSpPr>
        <p:spPr/>
        <p:txBody>
          <a:bodyPr/>
          <a:lstStyle/>
          <a:p>
            <a:fld id="{2066355A-084C-D24E-9AD2-7E4FC41EA627}" type="slidenum">
              <a:rPr lang="en-US" smtClean="0"/>
              <a:t>7</a:t>
            </a:fld>
            <a:endParaRPr lang="en-US"/>
          </a:p>
        </p:txBody>
      </p:sp>
      <p:sp>
        <p:nvSpPr>
          <p:cNvPr id="4" name="Title 3">
            <a:extLst>
              <a:ext uri="{FF2B5EF4-FFF2-40B4-BE49-F238E27FC236}">
                <a16:creationId xmlns:a16="http://schemas.microsoft.com/office/drawing/2014/main" id="{484CBCD1-9BFB-3105-DF60-E338146704FC}"/>
              </a:ext>
            </a:extLst>
          </p:cNvPr>
          <p:cNvSpPr>
            <a:spLocks noGrp="1"/>
          </p:cNvSpPr>
          <p:nvPr>
            <p:ph type="title"/>
          </p:nvPr>
        </p:nvSpPr>
        <p:spPr/>
        <p:txBody>
          <a:bodyPr/>
          <a:lstStyle/>
          <a:p>
            <a:r>
              <a:rPr lang="en-US" dirty="0"/>
              <a:t>How did we get started?</a:t>
            </a:r>
          </a:p>
        </p:txBody>
      </p:sp>
      <p:sp>
        <p:nvSpPr>
          <p:cNvPr id="7" name="Text Placeholder 6">
            <a:extLst>
              <a:ext uri="{FF2B5EF4-FFF2-40B4-BE49-F238E27FC236}">
                <a16:creationId xmlns:a16="http://schemas.microsoft.com/office/drawing/2014/main" id="{C2096870-1B7E-C460-A7C3-80EBACF1C4D1}"/>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2BCC1E8B-8F0B-29B8-998E-A426DE5D263F}"/>
              </a:ext>
            </a:extLst>
          </p:cNvPr>
          <p:cNvPicPr>
            <a:picLocks noChangeAspect="1"/>
          </p:cNvPicPr>
          <p:nvPr/>
        </p:nvPicPr>
        <p:blipFill>
          <a:blip r:embed="rId2"/>
          <a:stretch>
            <a:fillRect/>
          </a:stretch>
        </p:blipFill>
        <p:spPr>
          <a:xfrm>
            <a:off x="1" y="1063229"/>
            <a:ext cx="9144000" cy="4080271"/>
          </a:xfrm>
          <a:prstGeom prst="rect">
            <a:avLst/>
          </a:prstGeom>
        </p:spPr>
      </p:pic>
    </p:spTree>
    <p:extLst>
      <p:ext uri="{BB962C8B-B14F-4D97-AF65-F5344CB8AC3E}">
        <p14:creationId xmlns:p14="http://schemas.microsoft.com/office/powerpoint/2010/main" val="1128739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BB81F7-CAF3-011C-7E8D-058547B3ADAC}"/>
              </a:ext>
            </a:extLst>
          </p:cNvPr>
          <p:cNvSpPr>
            <a:spLocks noGrp="1"/>
          </p:cNvSpPr>
          <p:nvPr>
            <p:ph type="sldNum" sz="quarter" idx="10"/>
          </p:nvPr>
        </p:nvSpPr>
        <p:spPr/>
        <p:txBody>
          <a:bodyPr/>
          <a:lstStyle/>
          <a:p>
            <a:fld id="{2066355A-084C-D24E-9AD2-7E4FC41EA627}" type="slidenum">
              <a:rPr lang="en-US" smtClean="0"/>
              <a:t>8</a:t>
            </a:fld>
            <a:endParaRPr lang="en-US"/>
          </a:p>
        </p:txBody>
      </p:sp>
      <p:sp>
        <p:nvSpPr>
          <p:cNvPr id="2" name="Title 1">
            <a:extLst>
              <a:ext uri="{FF2B5EF4-FFF2-40B4-BE49-F238E27FC236}">
                <a16:creationId xmlns:a16="http://schemas.microsoft.com/office/drawing/2014/main" id="{76C2B871-B79E-B783-143F-F0E210FA5660}"/>
              </a:ext>
            </a:extLst>
          </p:cNvPr>
          <p:cNvSpPr>
            <a:spLocks noGrp="1"/>
          </p:cNvSpPr>
          <p:nvPr>
            <p:ph type="title"/>
          </p:nvPr>
        </p:nvSpPr>
        <p:spPr/>
        <p:txBody>
          <a:bodyPr/>
          <a:lstStyle/>
          <a:p>
            <a:r>
              <a:rPr lang="en-US" dirty="0"/>
              <a:t>Top 5% Adventist Health Plan</a:t>
            </a:r>
          </a:p>
        </p:txBody>
      </p:sp>
      <p:sp>
        <p:nvSpPr>
          <p:cNvPr id="4" name="Text Placeholder 3">
            <a:extLst>
              <a:ext uri="{FF2B5EF4-FFF2-40B4-BE49-F238E27FC236}">
                <a16:creationId xmlns:a16="http://schemas.microsoft.com/office/drawing/2014/main" id="{86B22081-8792-5391-6923-19065E040969}"/>
              </a:ext>
            </a:extLst>
          </p:cNvPr>
          <p:cNvSpPr>
            <a:spLocks noGrp="1"/>
          </p:cNvSpPr>
          <p:nvPr>
            <p:ph type="body" sz="quarter" idx="11"/>
          </p:nvPr>
        </p:nvSpPr>
        <p:spPr/>
        <p:txBody>
          <a:bodyPr/>
          <a:lstStyle/>
          <a:p>
            <a:r>
              <a:rPr lang="en-US" dirty="0"/>
              <a:t>The top 1% accounted for 53% of total spend</a:t>
            </a:r>
          </a:p>
          <a:p>
            <a:pPr marL="0" indent="0">
              <a:buNone/>
            </a:pPr>
            <a:endParaRPr lang="en-US" dirty="0"/>
          </a:p>
          <a:p>
            <a:r>
              <a:rPr lang="en-US" dirty="0"/>
              <a:t>The top 5% accounted for 80% of the total spend</a:t>
            </a:r>
          </a:p>
          <a:p>
            <a:pPr marL="0" indent="0">
              <a:buNone/>
            </a:pPr>
            <a:endParaRPr lang="en-US" dirty="0"/>
          </a:p>
          <a:p>
            <a:r>
              <a:rPr lang="en-US" dirty="0"/>
              <a:t>The top 5 chronic conditions are:</a:t>
            </a:r>
          </a:p>
          <a:p>
            <a:pPr>
              <a:buFont typeface="+mj-lt"/>
              <a:buAutoNum type="arabicPeriod"/>
            </a:pPr>
            <a:r>
              <a:rPr lang="en-US" dirty="0"/>
              <a:t>Hypertension</a:t>
            </a:r>
          </a:p>
          <a:p>
            <a:pPr>
              <a:buFont typeface="+mj-lt"/>
              <a:buAutoNum type="arabicPeriod"/>
            </a:pPr>
            <a:r>
              <a:rPr lang="en-US" dirty="0"/>
              <a:t>Mental Health Non-Serious Mental Illness</a:t>
            </a:r>
          </a:p>
          <a:p>
            <a:pPr>
              <a:buFont typeface="+mj-lt"/>
              <a:buAutoNum type="arabicPeriod"/>
            </a:pPr>
            <a:r>
              <a:rPr lang="en-US" dirty="0"/>
              <a:t>Chronic Kidney Disease</a:t>
            </a:r>
          </a:p>
          <a:p>
            <a:pPr>
              <a:buFont typeface="+mj-lt"/>
              <a:buAutoNum type="arabicPeriod"/>
            </a:pPr>
            <a:r>
              <a:rPr lang="en-US" dirty="0"/>
              <a:t>Diabetes</a:t>
            </a:r>
          </a:p>
          <a:p>
            <a:pPr>
              <a:buFont typeface="+mj-lt"/>
              <a:buAutoNum type="arabicPeriod"/>
            </a:pPr>
            <a:r>
              <a:rPr lang="en-US" dirty="0"/>
              <a:t>Substance abuse and Mental Health Serious Mental Illness</a:t>
            </a:r>
          </a:p>
          <a:p>
            <a:endParaRPr lang="en-US" dirty="0"/>
          </a:p>
        </p:txBody>
      </p:sp>
      <p:pic>
        <p:nvPicPr>
          <p:cNvPr id="6" name="Picture 5">
            <a:extLst>
              <a:ext uri="{FF2B5EF4-FFF2-40B4-BE49-F238E27FC236}">
                <a16:creationId xmlns:a16="http://schemas.microsoft.com/office/drawing/2014/main" id="{13C3AC1F-8436-AD4D-E92A-BD9D7199068C}"/>
              </a:ext>
            </a:extLst>
          </p:cNvPr>
          <p:cNvPicPr>
            <a:picLocks noChangeAspect="1"/>
          </p:cNvPicPr>
          <p:nvPr/>
        </p:nvPicPr>
        <p:blipFill>
          <a:blip r:embed="rId2"/>
          <a:stretch>
            <a:fillRect/>
          </a:stretch>
        </p:blipFill>
        <p:spPr>
          <a:xfrm>
            <a:off x="5595079" y="1063230"/>
            <a:ext cx="2499609" cy="1421390"/>
          </a:xfrm>
          <a:prstGeom prst="rect">
            <a:avLst/>
          </a:prstGeom>
        </p:spPr>
      </p:pic>
    </p:spTree>
    <p:extLst>
      <p:ext uri="{BB962C8B-B14F-4D97-AF65-F5344CB8AC3E}">
        <p14:creationId xmlns:p14="http://schemas.microsoft.com/office/powerpoint/2010/main" val="2829240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66355A-084C-D24E-9AD2-7E4FC41EA627}" type="slidenum">
              <a:rPr lang="en-US" smtClean="0"/>
              <a:t>9</a:t>
            </a:fld>
            <a:endParaRPr lang="en-US"/>
          </a:p>
        </p:txBody>
      </p:sp>
      <p:sp>
        <p:nvSpPr>
          <p:cNvPr id="3" name="Title 2"/>
          <p:cNvSpPr>
            <a:spLocks noGrp="1"/>
          </p:cNvSpPr>
          <p:nvPr>
            <p:ph type="title"/>
          </p:nvPr>
        </p:nvSpPr>
        <p:spPr>
          <a:xfrm>
            <a:off x="457200" y="6599"/>
            <a:ext cx="8229600" cy="857250"/>
          </a:xfrm>
        </p:spPr>
        <p:txBody>
          <a:bodyPr/>
          <a:lstStyle/>
          <a:p>
            <a:r>
              <a:rPr lang="en-US" dirty="0"/>
              <a:t>Our Purpose</a:t>
            </a:r>
          </a:p>
        </p:txBody>
      </p:sp>
      <p:sp>
        <p:nvSpPr>
          <p:cNvPr id="4" name="Text Placeholder 3"/>
          <p:cNvSpPr>
            <a:spLocks noGrp="1"/>
          </p:cNvSpPr>
          <p:nvPr>
            <p:ph type="body" sz="quarter" idx="11"/>
          </p:nvPr>
        </p:nvSpPr>
        <p:spPr>
          <a:xfrm>
            <a:off x="457200" y="967990"/>
            <a:ext cx="7676147" cy="3704034"/>
          </a:xfrm>
        </p:spPr>
        <p:txBody>
          <a:bodyPr>
            <a:normAutofit/>
          </a:bodyPr>
          <a:lstStyle/>
          <a:p>
            <a:r>
              <a:rPr lang="en-US" sz="2000" dirty="0"/>
              <a:t>Our team of compassionate providers and staff, within the Complex Care Management Program, is dedicated to supporting patients to ensure they receive the best and most complete care for their unique needs.</a:t>
            </a:r>
          </a:p>
          <a:p>
            <a:r>
              <a:rPr lang="en-US" sz="2000" dirty="0"/>
              <a:t>The team utilizes the vast resources available throughout Adventist Health in the Central Valley to coordinate care with primary and specialty physicians. </a:t>
            </a:r>
          </a:p>
          <a:p>
            <a:r>
              <a:rPr lang="en-US" sz="2000" dirty="0"/>
              <a:t>We partner with community resources focused on social determinants to help improve the quality of care for our patients.</a:t>
            </a:r>
          </a:p>
          <a:p>
            <a:pPr marL="0" indent="0">
              <a:buNone/>
            </a:pPr>
            <a:endParaRPr lang="en-US" dirty="0"/>
          </a:p>
        </p:txBody>
      </p:sp>
    </p:spTree>
    <p:extLst>
      <p:ext uri="{BB962C8B-B14F-4D97-AF65-F5344CB8AC3E}">
        <p14:creationId xmlns:p14="http://schemas.microsoft.com/office/powerpoint/2010/main" val="1821329930"/>
      </p:ext>
    </p:extLst>
  </p:cSld>
  <p:clrMapOvr>
    <a:masterClrMapping/>
  </p:clrMapOvr>
</p:sld>
</file>

<file path=ppt/theme/theme1.xml><?xml version="1.0" encoding="utf-8"?>
<a:theme xmlns:a="http://schemas.openxmlformats.org/drawingml/2006/main" name="AH Corporate">
  <a:themeElements>
    <a:clrScheme name="Adventist Health Brand">
      <a:dk1>
        <a:srgbClr val="55565A"/>
      </a:dk1>
      <a:lt1>
        <a:sysClr val="window" lastClr="FFFFFF"/>
      </a:lt1>
      <a:dk2>
        <a:srgbClr val="003764"/>
      </a:dk2>
      <a:lt2>
        <a:srgbClr val="F3EA9B"/>
      </a:lt2>
      <a:accent1>
        <a:srgbClr val="00A0DD"/>
      </a:accent1>
      <a:accent2>
        <a:srgbClr val="026937"/>
      </a:accent2>
      <a:accent3>
        <a:srgbClr val="6CC04A"/>
      </a:accent3>
      <a:accent4>
        <a:srgbClr val="E24301"/>
      </a:accent4>
      <a:accent5>
        <a:srgbClr val="FF4338"/>
      </a:accent5>
      <a:accent6>
        <a:srgbClr val="26CAD3"/>
      </a:accent6>
      <a:hlink>
        <a:srgbClr val="F2D383"/>
      </a:hlink>
      <a:folHlink>
        <a:srgbClr val="675DC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rk Blue PPT Template.potx" id="{5F3018F2-FB8E-449A-81AB-D669B670C44D}" vid="{F42EEAC9-BCF1-4364-A180-82E2EE1C92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schemas.microsoft.com/office/2006/documentManagement/types"/>
    <ds:schemaRef ds:uri="http://schemas.microsoft.com/sharepoint/v3/fields"/>
    <ds:schemaRef ds:uri="http://www.w3.org/XML/1998/namespace"/>
    <ds:schemaRef ds:uri="http://purl.org/dc/elements/1.1/"/>
    <ds:schemaRef ds:uri="http://schemas.microsoft.com/office/infopath/2007/PartnerControls"/>
    <ds:schemaRef ds:uri="http://purl.org/dc/dcmitype/"/>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Dark Blue PPT Template (1)</Template>
  <TotalTime>3154</TotalTime>
  <Words>941</Words>
  <Application>Microsoft Office PowerPoint</Application>
  <PresentationFormat>On-screen Show (16:9)</PresentationFormat>
  <Paragraphs>222</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AH Corporate</vt:lpstr>
      <vt:lpstr>PowerPoint Presentation</vt:lpstr>
      <vt:lpstr>PowerPoint Presentation</vt:lpstr>
      <vt:lpstr>PowerPoint Presentation</vt:lpstr>
      <vt:lpstr>PowerPoint Presentation</vt:lpstr>
      <vt:lpstr>PowerPoint Presentation</vt:lpstr>
      <vt:lpstr>PowerPoint Presentation</vt:lpstr>
      <vt:lpstr>How did we get started?</vt:lpstr>
      <vt:lpstr>Top 5% Adventist Health Plan</vt:lpstr>
      <vt:lpstr>Our Purpose</vt:lpstr>
      <vt:lpstr>OUTLINE FOR PATIENT CARE</vt:lpstr>
      <vt:lpstr>Patient Criteria for Referral</vt:lpstr>
      <vt:lpstr>Patient Criteria for Referral</vt:lpstr>
      <vt:lpstr>Complex Care Chart Prep Sheet</vt:lpstr>
      <vt:lpstr>PowerPoint Presentation</vt:lpstr>
      <vt:lpstr>Complex Care Provider Team</vt:lpstr>
      <vt:lpstr>Complex Care Support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 Management Services RHCs </vt:lpstr>
      <vt:lpstr>Technology </vt:lpstr>
      <vt:lpstr>Power of Community</vt:lpstr>
      <vt:lpstr>PowerPoint Presentation</vt:lpstr>
      <vt:lpstr>PowerPoint Presentation</vt:lpstr>
      <vt:lpstr>  </vt:lpstr>
      <vt:lpstr>References</vt:lpstr>
    </vt:vector>
  </TitlesOfParts>
  <Company>Adventist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Blackburn,Halley</dc:creator>
  <cp:lastModifiedBy>Ayala,Raul</cp:lastModifiedBy>
  <cp:revision>128</cp:revision>
  <cp:lastPrinted>2020-07-30T17:37:23Z</cp:lastPrinted>
  <dcterms:created xsi:type="dcterms:W3CDTF">2018-05-17T17:38:48Z</dcterms:created>
  <dcterms:modified xsi:type="dcterms:W3CDTF">2022-07-19T23:21:59Z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y fmtid="{D5CDD505-2E9C-101B-9397-08002B2CF9AE}" pid="3" name="MSIP_Label_f52c3125-80bb-477a-b344-92315e736908_Enabled">
    <vt:lpwstr>true</vt:lpwstr>
  </property>
  <property fmtid="{D5CDD505-2E9C-101B-9397-08002B2CF9AE}" pid="4" name="MSIP_Label_f52c3125-80bb-477a-b344-92315e736908_SetDate">
    <vt:lpwstr>2022-07-13T18:12:57Z</vt:lpwstr>
  </property>
  <property fmtid="{D5CDD505-2E9C-101B-9397-08002B2CF9AE}" pid="5" name="MSIP_Label_f52c3125-80bb-477a-b344-92315e736908_Method">
    <vt:lpwstr>Standard</vt:lpwstr>
  </property>
  <property fmtid="{D5CDD505-2E9C-101B-9397-08002B2CF9AE}" pid="6" name="MSIP_Label_f52c3125-80bb-477a-b344-92315e736908_Name">
    <vt:lpwstr>f52c3125-80bb-477a-b344-92315e736908</vt:lpwstr>
  </property>
  <property fmtid="{D5CDD505-2E9C-101B-9397-08002B2CF9AE}" pid="7" name="MSIP_Label_f52c3125-80bb-477a-b344-92315e736908_SiteId">
    <vt:lpwstr>d931cb4a-3984-4328-9fb6-96d7d7fd51b0</vt:lpwstr>
  </property>
  <property fmtid="{D5CDD505-2E9C-101B-9397-08002B2CF9AE}" pid="8" name="MSIP_Label_f52c3125-80bb-477a-b344-92315e736908_ActionId">
    <vt:lpwstr>245679ff-4c18-4c36-bcbc-1142736f0a53</vt:lpwstr>
  </property>
  <property fmtid="{D5CDD505-2E9C-101B-9397-08002B2CF9AE}" pid="9" name="MSIP_Label_f52c3125-80bb-477a-b344-92315e736908_ContentBits">
    <vt:lpwstr>2</vt:lpwstr>
  </property>
</Properties>
</file>